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7559675" cy="972026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1" d="100"/>
          <a:sy n="71" d="100"/>
        </p:scale>
        <p:origin x="912" y="-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590794"/>
            <a:ext cx="6425724" cy="3384092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105389"/>
            <a:ext cx="5669756" cy="2346813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47A8-46D5-404F-B53A-D36BB7B645E7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6A629-EDE7-47B4-8CC6-CB2AEA734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23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47A8-46D5-404F-B53A-D36BB7B645E7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6A629-EDE7-47B4-8CC6-CB2AEA734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83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17514"/>
            <a:ext cx="1630055" cy="823747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17514"/>
            <a:ext cx="4795669" cy="823747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47A8-46D5-404F-B53A-D36BB7B645E7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6A629-EDE7-47B4-8CC6-CB2AEA734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1404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47A8-46D5-404F-B53A-D36BB7B645E7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6A629-EDE7-47B4-8CC6-CB2AEA734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6817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423318"/>
            <a:ext cx="6520220" cy="4043359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504929"/>
            <a:ext cx="6520220" cy="2126307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47A8-46D5-404F-B53A-D36BB7B645E7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6A629-EDE7-47B4-8CC6-CB2AEA734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89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587570"/>
            <a:ext cx="3212862" cy="616741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587570"/>
            <a:ext cx="3212862" cy="616741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47A8-46D5-404F-B53A-D36BB7B645E7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6A629-EDE7-47B4-8CC6-CB2AEA734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384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17516"/>
            <a:ext cx="6520220" cy="18788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382815"/>
            <a:ext cx="3198096" cy="116778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550596"/>
            <a:ext cx="3198096" cy="522239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382815"/>
            <a:ext cx="3213847" cy="116778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550596"/>
            <a:ext cx="3213847" cy="522239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47A8-46D5-404F-B53A-D36BB7B645E7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6A629-EDE7-47B4-8CC6-CB2AEA734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48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47A8-46D5-404F-B53A-D36BB7B645E7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6A629-EDE7-47B4-8CC6-CB2AEA734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1843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47A8-46D5-404F-B53A-D36BB7B645E7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6A629-EDE7-47B4-8CC6-CB2AEA734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48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48018"/>
            <a:ext cx="2438192" cy="2268061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399540"/>
            <a:ext cx="3827085" cy="690768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916079"/>
            <a:ext cx="2438192" cy="5402397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47A8-46D5-404F-B53A-D36BB7B645E7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6A629-EDE7-47B4-8CC6-CB2AEA734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50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48018"/>
            <a:ext cx="2438192" cy="2268061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399540"/>
            <a:ext cx="3827085" cy="690768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916079"/>
            <a:ext cx="2438192" cy="5402397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247A8-46D5-404F-B53A-D36BB7B645E7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6A629-EDE7-47B4-8CC6-CB2AEA734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645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17516"/>
            <a:ext cx="6520220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587570"/>
            <a:ext cx="6520220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009246"/>
            <a:ext cx="1700927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247A8-46D5-404F-B53A-D36BB7B645E7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009246"/>
            <a:ext cx="2551390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009246"/>
            <a:ext cx="1700927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6A629-EDE7-47B4-8CC6-CB2AEA7345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52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65968" y="209201"/>
            <a:ext cx="4827741" cy="553326"/>
          </a:xfrm>
        </p:spPr>
        <p:txBody>
          <a:bodyPr>
            <a:normAutofit fontScale="90000"/>
          </a:bodyPr>
          <a:lstStyle/>
          <a:p>
            <a:r>
              <a:rPr lang="fr-FR" sz="1800" dirty="0" smtClean="0"/>
              <a:t>EXCLUSION MUTUELLE DISTRIBUEE</a:t>
            </a:r>
            <a:br>
              <a:rPr lang="fr-FR" sz="1800" dirty="0" smtClean="0"/>
            </a:br>
            <a:r>
              <a:rPr lang="fr-FR" sz="1800" dirty="0" smtClean="0"/>
              <a:t>ALGORITHME DE LAMPORT</a:t>
            </a:r>
            <a:endParaRPr lang="fr-FR" sz="1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4960" y="791473"/>
            <a:ext cx="5669756" cy="6359779"/>
          </a:xfrm>
        </p:spPr>
        <p:txBody>
          <a:bodyPr/>
          <a:lstStyle/>
          <a:p>
            <a:r>
              <a:rPr lang="fr-FR" sz="1600" dirty="0" smtClean="0"/>
              <a:t>TD 2</a:t>
            </a:r>
          </a:p>
          <a:p>
            <a:pPr algn="l"/>
            <a:r>
              <a:rPr lang="fr-FR" sz="1600" dirty="0" smtClean="0"/>
              <a:t>Exercice</a:t>
            </a:r>
          </a:p>
          <a:p>
            <a:pPr algn="l"/>
            <a:r>
              <a:rPr lang="fr-FR" sz="1600" dirty="0" smtClean="0"/>
              <a:t>On demande de faire le diagramme d’une exécution distribuée qui fait intervenir quatre (4) processus éloignés : 1,2,3, et 4; avec des accès à une section critique. Les processus suivent pour cela l’algorithme de </a:t>
            </a:r>
            <a:r>
              <a:rPr lang="fr-FR" sz="1600" dirty="0" err="1" smtClean="0"/>
              <a:t>Lamport</a:t>
            </a:r>
            <a:r>
              <a:rPr lang="fr-FR" sz="1600" dirty="0" smtClean="0"/>
              <a:t> d’exclusion mutuelle distribuée. Il est demandé de tracer les transferts de messages, et tous les détails nécessaires à la clarté de l’explication. On donne aussi les précision suivantes: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fr-FR" sz="1600" dirty="0" smtClean="0"/>
              <a:t>Les délais de propagation des messages sont donnés par le tableau ci-dessous. Par exemple, un message envoyé par le site1 au site2 mettra 2unités te temps, alors qu’un message envoyé par le site3 au site4 nécessitera 1 unité de temps.</a:t>
            </a:r>
          </a:p>
          <a:p>
            <a:pPr algn="l"/>
            <a:endParaRPr lang="fr-FR" sz="1600" dirty="0" smtClean="0"/>
          </a:p>
          <a:p>
            <a:pPr algn="l"/>
            <a:endParaRPr lang="fr-FR" sz="1600" dirty="0"/>
          </a:p>
          <a:p>
            <a:pPr algn="l"/>
            <a:endParaRPr lang="fr-FR" sz="1600" dirty="0" smtClean="0"/>
          </a:p>
          <a:p>
            <a:pPr algn="l"/>
            <a:endParaRPr lang="fr-FR" sz="1600" dirty="0"/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fr-FR" sz="1600" dirty="0" smtClean="0"/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fr-FR" sz="1600" dirty="0" smtClean="0"/>
              <a:t>On supposera que les horloges physiques ne sont pas synchronisées. Au départ la valeur de l’horloge de chaque site est donnée dan le tableau ci-dessus.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fr-FR" sz="1600" dirty="0" smtClean="0"/>
              <a:t>On supposera qu’au départ le site2 et le site4 veulent entrer en section critique.</a:t>
            </a: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fr-FR" sz="1600" dirty="0"/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fr-FR" sz="1600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024023"/>
              </p:ext>
            </p:extLst>
          </p:nvPr>
        </p:nvGraphicFramePr>
        <p:xfrm>
          <a:off x="1733022" y="4121316"/>
          <a:ext cx="270451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902"/>
                <a:gridCol w="540902"/>
                <a:gridCol w="540902"/>
                <a:gridCol w="540902"/>
                <a:gridCol w="540902"/>
              </a:tblGrid>
              <a:tr h="246123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Site1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 Site2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Site3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Site4</a:t>
                      </a:r>
                      <a:endParaRPr lang="fr-FR" sz="1200" dirty="0"/>
                    </a:p>
                  </a:txBody>
                  <a:tcPr/>
                </a:tc>
              </a:tr>
              <a:tr h="246123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Site1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3</a:t>
                      </a:r>
                      <a:endParaRPr lang="fr-FR" sz="1200" dirty="0"/>
                    </a:p>
                  </a:txBody>
                  <a:tcPr/>
                </a:tc>
              </a:tr>
              <a:tr h="246123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Site2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3</a:t>
                      </a:r>
                      <a:endParaRPr lang="fr-FR" sz="1200" dirty="0"/>
                    </a:p>
                  </a:txBody>
                  <a:tcPr/>
                </a:tc>
              </a:tr>
              <a:tr h="246123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Site3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</a:t>
                      </a:r>
                      <a:endParaRPr lang="fr-FR" sz="1200" dirty="0"/>
                    </a:p>
                  </a:txBody>
                  <a:tcPr/>
                </a:tc>
              </a:tr>
              <a:tr h="246123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Site4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3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055061"/>
              </p:ext>
            </p:extLst>
          </p:nvPr>
        </p:nvGraphicFramePr>
        <p:xfrm>
          <a:off x="4440355" y="4125799"/>
          <a:ext cx="122892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8921"/>
              </a:tblGrid>
              <a:tr h="246123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Horloge départ</a:t>
                      </a:r>
                      <a:endParaRPr lang="fr-FR" sz="1200" dirty="0"/>
                    </a:p>
                  </a:txBody>
                  <a:tcPr/>
                </a:tc>
              </a:tr>
              <a:tr h="246123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2500</a:t>
                      </a:r>
                      <a:endParaRPr lang="fr-FR" sz="1200" dirty="0"/>
                    </a:p>
                  </a:txBody>
                  <a:tcPr/>
                </a:tc>
              </a:tr>
              <a:tr h="246123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2504</a:t>
                      </a:r>
                      <a:endParaRPr lang="fr-FR" sz="1200" dirty="0"/>
                    </a:p>
                  </a:txBody>
                  <a:tcPr/>
                </a:tc>
              </a:tr>
              <a:tr h="246123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2502</a:t>
                      </a:r>
                      <a:endParaRPr lang="fr-FR" sz="1200" dirty="0"/>
                    </a:p>
                  </a:txBody>
                  <a:tcPr/>
                </a:tc>
              </a:tr>
              <a:tr h="246123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2506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95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Connecteur droit 133"/>
          <p:cNvCxnSpPr/>
          <p:nvPr/>
        </p:nvCxnSpPr>
        <p:spPr>
          <a:xfrm>
            <a:off x="296974" y="6495157"/>
            <a:ext cx="4583169" cy="0"/>
          </a:xfrm>
          <a:prstGeom prst="line">
            <a:avLst/>
          </a:prstGeom>
          <a:ln w="25400">
            <a:solidFill>
              <a:srgbClr val="7030A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988791" y="2351689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159775" y="2353618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3319186" y="2351684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4478595" y="2357472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919338" y="234965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923197" y="293225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917407" y="5287705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921265" y="588187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913553" y="647603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915478" y="352641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919337" y="412058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923195" y="472632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915481" y="705669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919339" y="765086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911624" y="824503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2090312" y="235158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2094171" y="293418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2088381" y="528963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2092239" y="588380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2084527" y="647796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2086452" y="352834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2090311" y="412251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2094169" y="4728255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2086455" y="705862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2090313" y="765279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2082598" y="824696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3249712" y="235351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3253571" y="293610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3247781" y="529155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3251639" y="588572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3243927" y="647989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>
            <a:off x="3245852" y="353026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3249711" y="412444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>
            <a:off x="3253569" y="4730180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>
            <a:off x="3245855" y="706055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3249713" y="765472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3241998" y="824888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4409113" y="235544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4412972" y="293803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>
            <a:off x="4407182" y="5293490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>
            <a:off x="4411040" y="588765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4403328" y="648182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>
            <a:off x="4405253" y="353219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>
            <a:off x="4409112" y="412637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>
            <a:off x="4412970" y="473211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/>
          <p:nvPr/>
        </p:nvCxnSpPr>
        <p:spPr>
          <a:xfrm>
            <a:off x="4405256" y="706248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4409114" y="765665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96"/>
          <p:cNvCxnSpPr/>
          <p:nvPr/>
        </p:nvCxnSpPr>
        <p:spPr>
          <a:xfrm>
            <a:off x="4401399" y="825081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ZoneTexte 98"/>
          <p:cNvSpPr txBox="1"/>
          <p:nvPr/>
        </p:nvSpPr>
        <p:spPr>
          <a:xfrm>
            <a:off x="581856" y="2268266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2500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583785" y="2860506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595361" y="345081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595359" y="404112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595359" y="4643003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2504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597286" y="523524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2505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608859" y="5825553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608861" y="6415863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608858" y="7006170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608859" y="757333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1764405" y="227019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2504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1" name="ZoneTexte 120"/>
          <p:cNvSpPr txBox="1"/>
          <p:nvPr/>
        </p:nvSpPr>
        <p:spPr>
          <a:xfrm>
            <a:off x="1766334" y="286243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2505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3" name="ZoneTexte 122"/>
          <p:cNvSpPr txBox="1"/>
          <p:nvPr/>
        </p:nvSpPr>
        <p:spPr>
          <a:xfrm>
            <a:off x="1777910" y="345274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5" name="ZoneTexte 124"/>
          <p:cNvSpPr txBox="1"/>
          <p:nvPr/>
        </p:nvSpPr>
        <p:spPr>
          <a:xfrm>
            <a:off x="1777908" y="404305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7" name="ZoneTexte 126"/>
          <p:cNvSpPr txBox="1"/>
          <p:nvPr/>
        </p:nvSpPr>
        <p:spPr>
          <a:xfrm>
            <a:off x="1777908" y="464493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9" name="ZoneTexte 128"/>
          <p:cNvSpPr txBox="1"/>
          <p:nvPr/>
        </p:nvSpPr>
        <p:spPr>
          <a:xfrm>
            <a:off x="1779835" y="523717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1" name="ZoneTexte 130"/>
          <p:cNvSpPr txBox="1"/>
          <p:nvPr/>
        </p:nvSpPr>
        <p:spPr>
          <a:xfrm>
            <a:off x="1791408" y="582748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2510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3" name="ZoneTexte 132"/>
          <p:cNvSpPr txBox="1"/>
          <p:nvPr/>
        </p:nvSpPr>
        <p:spPr>
          <a:xfrm>
            <a:off x="1791410" y="641779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5" name="ZoneTexte 134"/>
          <p:cNvSpPr txBox="1"/>
          <p:nvPr/>
        </p:nvSpPr>
        <p:spPr>
          <a:xfrm>
            <a:off x="1791407" y="700809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6" name="ZoneTexte 135"/>
          <p:cNvSpPr txBox="1"/>
          <p:nvPr/>
        </p:nvSpPr>
        <p:spPr>
          <a:xfrm>
            <a:off x="1791408" y="7575260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7" name="ZoneTexte 136"/>
          <p:cNvSpPr txBox="1"/>
          <p:nvPr/>
        </p:nvSpPr>
        <p:spPr>
          <a:xfrm>
            <a:off x="2921868" y="227019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9" name="ZoneTexte 138"/>
          <p:cNvSpPr txBox="1"/>
          <p:nvPr/>
        </p:nvSpPr>
        <p:spPr>
          <a:xfrm>
            <a:off x="2923797" y="286243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1" name="ZoneTexte 140"/>
          <p:cNvSpPr txBox="1"/>
          <p:nvPr/>
        </p:nvSpPr>
        <p:spPr>
          <a:xfrm>
            <a:off x="2935373" y="345274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2504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3" name="ZoneTexte 142"/>
          <p:cNvSpPr txBox="1"/>
          <p:nvPr/>
        </p:nvSpPr>
        <p:spPr>
          <a:xfrm>
            <a:off x="2935371" y="404305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2505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5" name="ZoneTexte 144"/>
          <p:cNvSpPr txBox="1"/>
          <p:nvPr/>
        </p:nvSpPr>
        <p:spPr>
          <a:xfrm>
            <a:off x="2935371" y="464493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7" name="ZoneTexte 146"/>
          <p:cNvSpPr txBox="1"/>
          <p:nvPr/>
        </p:nvSpPr>
        <p:spPr>
          <a:xfrm>
            <a:off x="2937298" y="523717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9" name="ZoneTexte 148"/>
          <p:cNvSpPr txBox="1"/>
          <p:nvPr/>
        </p:nvSpPr>
        <p:spPr>
          <a:xfrm>
            <a:off x="2948871" y="582748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1" name="ZoneTexte 150"/>
          <p:cNvSpPr txBox="1"/>
          <p:nvPr/>
        </p:nvSpPr>
        <p:spPr>
          <a:xfrm>
            <a:off x="2948873" y="641779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3" name="ZoneTexte 152"/>
          <p:cNvSpPr txBox="1"/>
          <p:nvPr/>
        </p:nvSpPr>
        <p:spPr>
          <a:xfrm>
            <a:off x="2948870" y="700809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4" name="ZoneTexte 153"/>
          <p:cNvSpPr txBox="1"/>
          <p:nvPr/>
        </p:nvSpPr>
        <p:spPr>
          <a:xfrm>
            <a:off x="2935371" y="758683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5" name="ZoneTexte 154"/>
          <p:cNvSpPr txBox="1"/>
          <p:nvPr/>
        </p:nvSpPr>
        <p:spPr>
          <a:xfrm>
            <a:off x="4079341" y="227019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7" name="ZoneTexte 156"/>
          <p:cNvSpPr txBox="1"/>
          <p:nvPr/>
        </p:nvSpPr>
        <p:spPr>
          <a:xfrm>
            <a:off x="4081270" y="286243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9" name="ZoneTexte 158"/>
          <p:cNvSpPr txBox="1"/>
          <p:nvPr/>
        </p:nvSpPr>
        <p:spPr>
          <a:xfrm>
            <a:off x="4092846" y="3452739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1" name="ZoneTexte 160"/>
          <p:cNvSpPr txBox="1"/>
          <p:nvPr/>
        </p:nvSpPr>
        <p:spPr>
          <a:xfrm>
            <a:off x="4092844" y="4043049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3" name="ZoneTexte 162"/>
          <p:cNvSpPr txBox="1"/>
          <p:nvPr/>
        </p:nvSpPr>
        <p:spPr>
          <a:xfrm>
            <a:off x="4092844" y="464492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2510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5" name="ZoneTexte 164"/>
          <p:cNvSpPr txBox="1"/>
          <p:nvPr/>
        </p:nvSpPr>
        <p:spPr>
          <a:xfrm>
            <a:off x="4094771" y="5237169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7" name="ZoneTexte 166"/>
          <p:cNvSpPr txBox="1"/>
          <p:nvPr/>
        </p:nvSpPr>
        <p:spPr>
          <a:xfrm>
            <a:off x="4106344" y="582747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9" name="ZoneTexte 168"/>
          <p:cNvSpPr txBox="1"/>
          <p:nvPr/>
        </p:nvSpPr>
        <p:spPr>
          <a:xfrm>
            <a:off x="4106346" y="641778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71" name="ZoneTexte 170"/>
          <p:cNvSpPr txBox="1"/>
          <p:nvPr/>
        </p:nvSpPr>
        <p:spPr>
          <a:xfrm>
            <a:off x="4106343" y="7008095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72" name="ZoneTexte 171"/>
          <p:cNvSpPr txBox="1"/>
          <p:nvPr/>
        </p:nvSpPr>
        <p:spPr>
          <a:xfrm>
            <a:off x="4117919" y="758683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73" name="ZoneTexte 172"/>
          <p:cNvSpPr txBox="1"/>
          <p:nvPr/>
        </p:nvSpPr>
        <p:spPr>
          <a:xfrm>
            <a:off x="865176" y="1516996"/>
            <a:ext cx="235642" cy="276999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P1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4" name="ZoneTexte 173"/>
          <p:cNvSpPr txBox="1"/>
          <p:nvPr/>
        </p:nvSpPr>
        <p:spPr>
          <a:xfrm>
            <a:off x="2036150" y="1533158"/>
            <a:ext cx="235642" cy="276999"/>
          </a:xfrm>
          <a:prstGeom prst="rect">
            <a:avLst/>
          </a:prstGeom>
          <a:solidFill>
            <a:srgbClr val="C0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P2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3207124" y="1533157"/>
            <a:ext cx="235642" cy="276999"/>
          </a:xfrm>
          <a:prstGeom prst="rect">
            <a:avLst/>
          </a:prstGeom>
          <a:solidFill>
            <a:srgbClr val="00B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P3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6" name="ZoneTexte 175"/>
          <p:cNvSpPr txBox="1"/>
          <p:nvPr/>
        </p:nvSpPr>
        <p:spPr>
          <a:xfrm>
            <a:off x="4376178" y="1511851"/>
            <a:ext cx="235642" cy="276999"/>
          </a:xfrm>
          <a:prstGeom prst="rect">
            <a:avLst/>
          </a:prstGeom>
          <a:solidFill>
            <a:srgbClr val="FFC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P4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7" name="ZoneTexte 176"/>
          <p:cNvSpPr txBox="1"/>
          <p:nvPr/>
        </p:nvSpPr>
        <p:spPr>
          <a:xfrm>
            <a:off x="4958935" y="1898495"/>
            <a:ext cx="2083428" cy="1489639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P1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Horloge= 7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8" name="ZoneTexte 177"/>
          <p:cNvSpPr txBox="1"/>
          <p:nvPr/>
        </p:nvSpPr>
        <p:spPr>
          <a:xfrm>
            <a:off x="4963663" y="3502479"/>
            <a:ext cx="2075416" cy="1489639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P2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7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(2,1),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(4,1)}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={3,1}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9" name="ZoneTexte 178"/>
          <p:cNvSpPr txBox="1"/>
          <p:nvPr/>
        </p:nvSpPr>
        <p:spPr>
          <a:xfrm>
            <a:off x="4965267" y="5090067"/>
            <a:ext cx="2075416" cy="1489639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P3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 </a:t>
            </a:r>
            <a:r>
              <a:rPr lang="fr-FR" sz="1400" dirty="0">
                <a:solidFill>
                  <a:schemeClr val="bg1">
                    <a:lumMod val="95000"/>
                  </a:schemeClr>
                </a:solidFill>
              </a:rPr>
              <a:t>7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</a:t>
            </a:r>
          </a:p>
          <a:p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0" name="ZoneTexte 179"/>
          <p:cNvSpPr txBox="1"/>
          <p:nvPr/>
        </p:nvSpPr>
        <p:spPr>
          <a:xfrm>
            <a:off x="4965272" y="6687473"/>
            <a:ext cx="2094433" cy="156966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P4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 </a:t>
            </a:r>
            <a:r>
              <a:rPr lang="fr-FR" sz="1400" dirty="0">
                <a:solidFill>
                  <a:schemeClr val="bg1">
                    <a:lumMod val="95000"/>
                  </a:schemeClr>
                </a:solidFill>
              </a:rPr>
              <a:t>6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Res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(2,1),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Res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(4,1)}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={3,1}                   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3" name="Connecteur droit avec flèche 2"/>
          <p:cNvCxnSpPr/>
          <p:nvPr/>
        </p:nvCxnSpPr>
        <p:spPr>
          <a:xfrm flipH="1">
            <a:off x="1038945" y="2349659"/>
            <a:ext cx="1120830" cy="1152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>
            <a:off x="2159775" y="2357472"/>
            <a:ext cx="1159411" cy="574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2159775" y="2357472"/>
            <a:ext cx="2318820" cy="1763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03"/>
          <p:cNvSpPr txBox="1"/>
          <p:nvPr/>
        </p:nvSpPr>
        <p:spPr>
          <a:xfrm>
            <a:off x="1071573" y="3243433"/>
            <a:ext cx="440826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(2,1)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3765456" y="3678220"/>
            <a:ext cx="440826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(2,1)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08" name="ZoneTexte 107"/>
          <p:cNvSpPr txBox="1"/>
          <p:nvPr/>
        </p:nvSpPr>
        <p:spPr>
          <a:xfrm>
            <a:off x="2828649" y="2674178"/>
            <a:ext cx="440826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(2,1)</a:t>
            </a:r>
            <a:endParaRPr lang="fr-FR" sz="1000" dirty="0">
              <a:solidFill>
                <a:srgbClr val="002060"/>
              </a:solidFill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 flipH="1">
            <a:off x="1086576" y="2384366"/>
            <a:ext cx="3362008" cy="547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3377032" y="2395260"/>
            <a:ext cx="1101563" cy="510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>
            <a:off x="2167488" y="2422154"/>
            <a:ext cx="2311107" cy="1089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ZoneTexte 116"/>
          <p:cNvSpPr txBox="1"/>
          <p:nvPr/>
        </p:nvSpPr>
        <p:spPr>
          <a:xfrm>
            <a:off x="3465262" y="2637743"/>
            <a:ext cx="479298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(4,1))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18" name="ZoneTexte 117"/>
          <p:cNvSpPr txBox="1"/>
          <p:nvPr/>
        </p:nvSpPr>
        <p:spPr>
          <a:xfrm>
            <a:off x="1049280" y="2722908"/>
            <a:ext cx="479298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(4,1))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20" name="ZoneTexte 119"/>
          <p:cNvSpPr txBox="1"/>
          <p:nvPr/>
        </p:nvSpPr>
        <p:spPr>
          <a:xfrm>
            <a:off x="2398468" y="3144248"/>
            <a:ext cx="479298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(4,1))</a:t>
            </a:r>
            <a:endParaRPr lang="fr-FR" sz="1000" dirty="0">
              <a:solidFill>
                <a:srgbClr val="002060"/>
              </a:solidFill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998604" y="2932254"/>
            <a:ext cx="3449980" cy="1794072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ZoneTexte 121"/>
          <p:cNvSpPr txBox="1"/>
          <p:nvPr/>
        </p:nvSpPr>
        <p:spPr>
          <a:xfrm>
            <a:off x="3734085" y="4372981"/>
            <a:ext cx="450444" cy="153888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ACK(1,2)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flipH="1">
            <a:off x="2209919" y="2932254"/>
            <a:ext cx="1109268" cy="1188333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3319186" y="2932254"/>
            <a:ext cx="1159409" cy="570225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ZoneTexte 123"/>
          <p:cNvSpPr txBox="1"/>
          <p:nvPr/>
        </p:nvSpPr>
        <p:spPr>
          <a:xfrm>
            <a:off x="2347167" y="3914423"/>
            <a:ext cx="450444" cy="153888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ACK(3,3)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3844267" y="3192768"/>
            <a:ext cx="450444" cy="153888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ACK(3,3)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1038945" y="3526414"/>
            <a:ext cx="1120830" cy="1199912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ZoneTexte 129"/>
          <p:cNvSpPr txBox="1"/>
          <p:nvPr/>
        </p:nvSpPr>
        <p:spPr>
          <a:xfrm>
            <a:off x="1554579" y="4395229"/>
            <a:ext cx="450444" cy="153888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ACK(1,3)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2166107" y="4765025"/>
            <a:ext cx="0" cy="49987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ZoneTexte 127"/>
          <p:cNvSpPr txBox="1"/>
          <p:nvPr/>
        </p:nvSpPr>
        <p:spPr>
          <a:xfrm>
            <a:off x="2228069" y="4901961"/>
            <a:ext cx="870431" cy="195515"/>
          </a:xfrm>
          <a:prstGeom prst="rect">
            <a:avLst/>
          </a:prstGeom>
          <a:solidFill>
            <a:srgbClr val="7030A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5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Section.Critique</a:t>
            </a:r>
            <a:endParaRPr lang="fr-FR" sz="105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 flipH="1">
            <a:off x="998604" y="5298374"/>
            <a:ext cx="1168884" cy="1117489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ZoneTexte 131"/>
          <p:cNvSpPr txBox="1"/>
          <p:nvPr/>
        </p:nvSpPr>
        <p:spPr>
          <a:xfrm>
            <a:off x="1096647" y="6074010"/>
            <a:ext cx="391133" cy="153888"/>
          </a:xfrm>
          <a:prstGeom prst="rect">
            <a:avLst/>
          </a:prstGeom>
          <a:solidFill>
            <a:srgbClr val="7030A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Lib(2,6)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30" name="Connecteur droit avec flèche 29"/>
          <p:cNvCxnSpPr/>
          <p:nvPr/>
        </p:nvCxnSpPr>
        <p:spPr>
          <a:xfrm>
            <a:off x="2167488" y="5287705"/>
            <a:ext cx="1151698" cy="594167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2209919" y="5298374"/>
            <a:ext cx="2268676" cy="175832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ZoneTexte 137"/>
          <p:cNvSpPr txBox="1"/>
          <p:nvPr/>
        </p:nvSpPr>
        <p:spPr>
          <a:xfrm>
            <a:off x="2808899" y="5554060"/>
            <a:ext cx="391133" cy="153888"/>
          </a:xfrm>
          <a:prstGeom prst="rect">
            <a:avLst/>
          </a:prstGeom>
          <a:solidFill>
            <a:srgbClr val="7030A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Lib(2,6)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0" name="ZoneTexte 139"/>
          <p:cNvSpPr txBox="1"/>
          <p:nvPr/>
        </p:nvSpPr>
        <p:spPr>
          <a:xfrm>
            <a:off x="3848807" y="6809114"/>
            <a:ext cx="391133" cy="153888"/>
          </a:xfrm>
          <a:prstGeom prst="rect">
            <a:avLst/>
          </a:prstGeom>
          <a:solidFill>
            <a:srgbClr val="7030A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Lib(2,6)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859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Connecteur droit 133"/>
          <p:cNvCxnSpPr/>
          <p:nvPr/>
        </p:nvCxnSpPr>
        <p:spPr>
          <a:xfrm>
            <a:off x="296974" y="7073378"/>
            <a:ext cx="4583169" cy="0"/>
          </a:xfrm>
          <a:prstGeom prst="line">
            <a:avLst/>
          </a:prstGeom>
          <a:ln w="25400">
            <a:solidFill>
              <a:srgbClr val="7030A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988791" y="2351689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159775" y="2353618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3319186" y="2351684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4478595" y="2357472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919338" y="234965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923197" y="293225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917407" y="5287705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921265" y="588187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913553" y="647603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915478" y="352641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919337" y="412058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923195" y="472632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915481" y="705669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919339" y="765086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911624" y="824503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2090312" y="235158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2094171" y="293418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2088381" y="528963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2092239" y="588380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2084527" y="647796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2086452" y="352834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2090311" y="412251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2094169" y="4728255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2086455" y="705862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2090313" y="765279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2082598" y="824696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3249712" y="235351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3253571" y="293610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3247781" y="529155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3251639" y="588572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3243927" y="647989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>
            <a:off x="3245852" y="353026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3249711" y="412444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>
            <a:off x="3253569" y="4730180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>
            <a:off x="3245855" y="706055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3249713" y="765472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3241998" y="824888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4409113" y="235544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4412972" y="293803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>
            <a:off x="4407182" y="5293490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>
            <a:off x="4411040" y="588765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4403328" y="648182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>
            <a:off x="4405253" y="353219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>
            <a:off x="4409112" y="412637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>
            <a:off x="4412970" y="473211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/>
          <p:nvPr/>
        </p:nvCxnSpPr>
        <p:spPr>
          <a:xfrm>
            <a:off x="4405256" y="706248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4409114" y="765665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96"/>
          <p:cNvCxnSpPr/>
          <p:nvPr/>
        </p:nvCxnSpPr>
        <p:spPr>
          <a:xfrm>
            <a:off x="4401399" y="825081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ZoneTexte 98"/>
          <p:cNvSpPr txBox="1"/>
          <p:nvPr/>
        </p:nvSpPr>
        <p:spPr>
          <a:xfrm>
            <a:off x="581856" y="2268266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2500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583785" y="2860506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595361" y="345081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595359" y="404112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595359" y="4643003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2504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597286" y="523524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2505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608859" y="5825553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608861" y="6415863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608858" y="7006170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608859" y="757333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1764405" y="227019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2504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1" name="ZoneTexte 120"/>
          <p:cNvSpPr txBox="1"/>
          <p:nvPr/>
        </p:nvSpPr>
        <p:spPr>
          <a:xfrm>
            <a:off x="1766334" y="286243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2505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3" name="ZoneTexte 122"/>
          <p:cNvSpPr txBox="1"/>
          <p:nvPr/>
        </p:nvSpPr>
        <p:spPr>
          <a:xfrm>
            <a:off x="1777910" y="345274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5" name="ZoneTexte 124"/>
          <p:cNvSpPr txBox="1"/>
          <p:nvPr/>
        </p:nvSpPr>
        <p:spPr>
          <a:xfrm>
            <a:off x="1777908" y="404305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7" name="ZoneTexte 126"/>
          <p:cNvSpPr txBox="1"/>
          <p:nvPr/>
        </p:nvSpPr>
        <p:spPr>
          <a:xfrm>
            <a:off x="1777908" y="464493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9" name="ZoneTexte 128"/>
          <p:cNvSpPr txBox="1"/>
          <p:nvPr/>
        </p:nvSpPr>
        <p:spPr>
          <a:xfrm>
            <a:off x="1779835" y="523717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1" name="ZoneTexte 130"/>
          <p:cNvSpPr txBox="1"/>
          <p:nvPr/>
        </p:nvSpPr>
        <p:spPr>
          <a:xfrm>
            <a:off x="1791408" y="582748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2510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3" name="ZoneTexte 132"/>
          <p:cNvSpPr txBox="1"/>
          <p:nvPr/>
        </p:nvSpPr>
        <p:spPr>
          <a:xfrm>
            <a:off x="1791410" y="641779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5" name="ZoneTexte 134"/>
          <p:cNvSpPr txBox="1"/>
          <p:nvPr/>
        </p:nvSpPr>
        <p:spPr>
          <a:xfrm>
            <a:off x="1791407" y="700809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6" name="ZoneTexte 135"/>
          <p:cNvSpPr txBox="1"/>
          <p:nvPr/>
        </p:nvSpPr>
        <p:spPr>
          <a:xfrm>
            <a:off x="1791408" y="7575260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7" name="ZoneTexte 136"/>
          <p:cNvSpPr txBox="1"/>
          <p:nvPr/>
        </p:nvSpPr>
        <p:spPr>
          <a:xfrm>
            <a:off x="2921868" y="227019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9" name="ZoneTexte 138"/>
          <p:cNvSpPr txBox="1"/>
          <p:nvPr/>
        </p:nvSpPr>
        <p:spPr>
          <a:xfrm>
            <a:off x="2923797" y="286243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1" name="ZoneTexte 140"/>
          <p:cNvSpPr txBox="1"/>
          <p:nvPr/>
        </p:nvSpPr>
        <p:spPr>
          <a:xfrm>
            <a:off x="2935373" y="345274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2504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3" name="ZoneTexte 142"/>
          <p:cNvSpPr txBox="1"/>
          <p:nvPr/>
        </p:nvSpPr>
        <p:spPr>
          <a:xfrm>
            <a:off x="2935371" y="404305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2505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5" name="ZoneTexte 144"/>
          <p:cNvSpPr txBox="1"/>
          <p:nvPr/>
        </p:nvSpPr>
        <p:spPr>
          <a:xfrm>
            <a:off x="2935371" y="464493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7" name="ZoneTexte 146"/>
          <p:cNvSpPr txBox="1"/>
          <p:nvPr/>
        </p:nvSpPr>
        <p:spPr>
          <a:xfrm>
            <a:off x="2937298" y="523717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9" name="ZoneTexte 148"/>
          <p:cNvSpPr txBox="1"/>
          <p:nvPr/>
        </p:nvSpPr>
        <p:spPr>
          <a:xfrm>
            <a:off x="2948871" y="582748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1" name="ZoneTexte 150"/>
          <p:cNvSpPr txBox="1"/>
          <p:nvPr/>
        </p:nvSpPr>
        <p:spPr>
          <a:xfrm>
            <a:off x="2948873" y="641779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3" name="ZoneTexte 152"/>
          <p:cNvSpPr txBox="1"/>
          <p:nvPr/>
        </p:nvSpPr>
        <p:spPr>
          <a:xfrm>
            <a:off x="2948870" y="700809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4" name="ZoneTexte 153"/>
          <p:cNvSpPr txBox="1"/>
          <p:nvPr/>
        </p:nvSpPr>
        <p:spPr>
          <a:xfrm>
            <a:off x="2935371" y="758683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5" name="ZoneTexte 154"/>
          <p:cNvSpPr txBox="1"/>
          <p:nvPr/>
        </p:nvSpPr>
        <p:spPr>
          <a:xfrm>
            <a:off x="4079341" y="227019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7" name="ZoneTexte 156"/>
          <p:cNvSpPr txBox="1"/>
          <p:nvPr/>
        </p:nvSpPr>
        <p:spPr>
          <a:xfrm>
            <a:off x="4081270" y="286243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9" name="ZoneTexte 158"/>
          <p:cNvSpPr txBox="1"/>
          <p:nvPr/>
        </p:nvSpPr>
        <p:spPr>
          <a:xfrm>
            <a:off x="4092846" y="3452739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1" name="ZoneTexte 160"/>
          <p:cNvSpPr txBox="1"/>
          <p:nvPr/>
        </p:nvSpPr>
        <p:spPr>
          <a:xfrm>
            <a:off x="4092844" y="4043049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3" name="ZoneTexte 162"/>
          <p:cNvSpPr txBox="1"/>
          <p:nvPr/>
        </p:nvSpPr>
        <p:spPr>
          <a:xfrm>
            <a:off x="4092844" y="464492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2510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5" name="ZoneTexte 164"/>
          <p:cNvSpPr txBox="1"/>
          <p:nvPr/>
        </p:nvSpPr>
        <p:spPr>
          <a:xfrm>
            <a:off x="4094771" y="5237169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7" name="ZoneTexte 166"/>
          <p:cNvSpPr txBox="1"/>
          <p:nvPr/>
        </p:nvSpPr>
        <p:spPr>
          <a:xfrm>
            <a:off x="4106344" y="582747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9" name="ZoneTexte 168"/>
          <p:cNvSpPr txBox="1"/>
          <p:nvPr/>
        </p:nvSpPr>
        <p:spPr>
          <a:xfrm>
            <a:off x="4106346" y="641778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71" name="ZoneTexte 170"/>
          <p:cNvSpPr txBox="1"/>
          <p:nvPr/>
        </p:nvSpPr>
        <p:spPr>
          <a:xfrm>
            <a:off x="4106343" y="7008095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72" name="ZoneTexte 171"/>
          <p:cNvSpPr txBox="1"/>
          <p:nvPr/>
        </p:nvSpPr>
        <p:spPr>
          <a:xfrm>
            <a:off x="4117919" y="758683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73" name="ZoneTexte 172"/>
          <p:cNvSpPr txBox="1"/>
          <p:nvPr/>
        </p:nvSpPr>
        <p:spPr>
          <a:xfrm>
            <a:off x="865176" y="1516996"/>
            <a:ext cx="235642" cy="276999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P1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4" name="ZoneTexte 173"/>
          <p:cNvSpPr txBox="1"/>
          <p:nvPr/>
        </p:nvSpPr>
        <p:spPr>
          <a:xfrm>
            <a:off x="2036150" y="1533158"/>
            <a:ext cx="235642" cy="276999"/>
          </a:xfrm>
          <a:prstGeom prst="rect">
            <a:avLst/>
          </a:prstGeom>
          <a:solidFill>
            <a:srgbClr val="C0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P2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3207124" y="1533157"/>
            <a:ext cx="235642" cy="276999"/>
          </a:xfrm>
          <a:prstGeom prst="rect">
            <a:avLst/>
          </a:prstGeom>
          <a:solidFill>
            <a:srgbClr val="00B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P3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6" name="ZoneTexte 175"/>
          <p:cNvSpPr txBox="1"/>
          <p:nvPr/>
        </p:nvSpPr>
        <p:spPr>
          <a:xfrm>
            <a:off x="4376178" y="1511851"/>
            <a:ext cx="235642" cy="276999"/>
          </a:xfrm>
          <a:prstGeom prst="rect">
            <a:avLst/>
          </a:prstGeom>
          <a:solidFill>
            <a:srgbClr val="FFC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P4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7" name="ZoneTexte 176"/>
          <p:cNvSpPr txBox="1"/>
          <p:nvPr/>
        </p:nvSpPr>
        <p:spPr>
          <a:xfrm>
            <a:off x="4958935" y="1898495"/>
            <a:ext cx="2083428" cy="1489639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P1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Horloge= 7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8" name="ZoneTexte 177"/>
          <p:cNvSpPr txBox="1"/>
          <p:nvPr/>
        </p:nvSpPr>
        <p:spPr>
          <a:xfrm>
            <a:off x="4963663" y="3502479"/>
            <a:ext cx="2075416" cy="1489639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P2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7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(2,1),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(4,1)}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={3,1}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9" name="ZoneTexte 178"/>
          <p:cNvSpPr txBox="1"/>
          <p:nvPr/>
        </p:nvSpPr>
        <p:spPr>
          <a:xfrm>
            <a:off x="4965267" y="5090067"/>
            <a:ext cx="2075416" cy="1489639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P3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 </a:t>
            </a:r>
            <a:r>
              <a:rPr lang="fr-FR" sz="1400" dirty="0">
                <a:solidFill>
                  <a:schemeClr val="bg1">
                    <a:lumMod val="95000"/>
                  </a:schemeClr>
                </a:solidFill>
              </a:rPr>
              <a:t>7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</a:t>
            </a:r>
          </a:p>
          <a:p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0" name="ZoneTexte 179"/>
          <p:cNvSpPr txBox="1"/>
          <p:nvPr/>
        </p:nvSpPr>
        <p:spPr>
          <a:xfrm>
            <a:off x="4965272" y="6687473"/>
            <a:ext cx="2094433" cy="156966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P4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7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Res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(4,1)}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={3,1}                   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3" name="Connecteur droit avec flèche 2"/>
          <p:cNvCxnSpPr/>
          <p:nvPr/>
        </p:nvCxnSpPr>
        <p:spPr>
          <a:xfrm flipH="1">
            <a:off x="1038945" y="2349659"/>
            <a:ext cx="1120830" cy="1152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>
            <a:off x="2159775" y="2357472"/>
            <a:ext cx="1159411" cy="574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2159775" y="2357472"/>
            <a:ext cx="2318820" cy="1763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03"/>
          <p:cNvSpPr txBox="1"/>
          <p:nvPr/>
        </p:nvSpPr>
        <p:spPr>
          <a:xfrm>
            <a:off x="1071573" y="3243433"/>
            <a:ext cx="440826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(2,1)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3765456" y="3678220"/>
            <a:ext cx="440826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(2,1)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08" name="ZoneTexte 107"/>
          <p:cNvSpPr txBox="1"/>
          <p:nvPr/>
        </p:nvSpPr>
        <p:spPr>
          <a:xfrm>
            <a:off x="2828649" y="2674178"/>
            <a:ext cx="440826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(2,1)</a:t>
            </a:r>
            <a:endParaRPr lang="fr-FR" sz="1000" dirty="0">
              <a:solidFill>
                <a:srgbClr val="002060"/>
              </a:solidFill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 flipH="1">
            <a:off x="1086576" y="2384366"/>
            <a:ext cx="3362008" cy="547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3377032" y="2395260"/>
            <a:ext cx="1101563" cy="510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>
            <a:off x="2167488" y="2422154"/>
            <a:ext cx="2311107" cy="1089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ZoneTexte 116"/>
          <p:cNvSpPr txBox="1"/>
          <p:nvPr/>
        </p:nvSpPr>
        <p:spPr>
          <a:xfrm>
            <a:off x="3465262" y="2637743"/>
            <a:ext cx="479298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(4,1))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18" name="ZoneTexte 117"/>
          <p:cNvSpPr txBox="1"/>
          <p:nvPr/>
        </p:nvSpPr>
        <p:spPr>
          <a:xfrm>
            <a:off x="1049280" y="2722908"/>
            <a:ext cx="479298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(4,1))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20" name="ZoneTexte 119"/>
          <p:cNvSpPr txBox="1"/>
          <p:nvPr/>
        </p:nvSpPr>
        <p:spPr>
          <a:xfrm>
            <a:off x="2398468" y="3144248"/>
            <a:ext cx="479298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(4,1))</a:t>
            </a:r>
            <a:endParaRPr lang="fr-FR" sz="1000" dirty="0">
              <a:solidFill>
                <a:srgbClr val="002060"/>
              </a:solidFill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998604" y="2932254"/>
            <a:ext cx="3449980" cy="1794072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ZoneTexte 121"/>
          <p:cNvSpPr txBox="1"/>
          <p:nvPr/>
        </p:nvSpPr>
        <p:spPr>
          <a:xfrm>
            <a:off x="3734085" y="4372981"/>
            <a:ext cx="450444" cy="153888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ACK(1,2)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flipH="1">
            <a:off x="2209919" y="2932254"/>
            <a:ext cx="1109268" cy="1188333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3319186" y="2932254"/>
            <a:ext cx="1159409" cy="570225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ZoneTexte 123"/>
          <p:cNvSpPr txBox="1"/>
          <p:nvPr/>
        </p:nvSpPr>
        <p:spPr>
          <a:xfrm>
            <a:off x="2347167" y="3914423"/>
            <a:ext cx="450444" cy="153888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ACK(3,3)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3844267" y="3192768"/>
            <a:ext cx="450444" cy="153888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ACK(3,3)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1038945" y="3526414"/>
            <a:ext cx="1120830" cy="1199912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ZoneTexte 129"/>
          <p:cNvSpPr txBox="1"/>
          <p:nvPr/>
        </p:nvSpPr>
        <p:spPr>
          <a:xfrm>
            <a:off x="1554579" y="4395229"/>
            <a:ext cx="450444" cy="153888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ACK(1,3)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2166107" y="4765025"/>
            <a:ext cx="0" cy="49987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ZoneTexte 127"/>
          <p:cNvSpPr txBox="1"/>
          <p:nvPr/>
        </p:nvSpPr>
        <p:spPr>
          <a:xfrm>
            <a:off x="2228069" y="4901961"/>
            <a:ext cx="870431" cy="195515"/>
          </a:xfrm>
          <a:prstGeom prst="rect">
            <a:avLst/>
          </a:prstGeom>
          <a:solidFill>
            <a:srgbClr val="7030A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5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Section.Critique</a:t>
            </a:r>
            <a:endParaRPr lang="fr-FR" sz="105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 flipH="1">
            <a:off x="998604" y="5298374"/>
            <a:ext cx="1168884" cy="1117489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ZoneTexte 131"/>
          <p:cNvSpPr txBox="1"/>
          <p:nvPr/>
        </p:nvSpPr>
        <p:spPr>
          <a:xfrm>
            <a:off x="1096647" y="6074010"/>
            <a:ext cx="391133" cy="153888"/>
          </a:xfrm>
          <a:prstGeom prst="rect">
            <a:avLst/>
          </a:prstGeom>
          <a:solidFill>
            <a:srgbClr val="7030A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Lib(2,6)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30" name="Connecteur droit avec flèche 29"/>
          <p:cNvCxnSpPr/>
          <p:nvPr/>
        </p:nvCxnSpPr>
        <p:spPr>
          <a:xfrm>
            <a:off x="2167488" y="5287705"/>
            <a:ext cx="1151698" cy="594167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2209919" y="5298374"/>
            <a:ext cx="2268676" cy="175832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ZoneTexte 137"/>
          <p:cNvSpPr txBox="1"/>
          <p:nvPr/>
        </p:nvSpPr>
        <p:spPr>
          <a:xfrm>
            <a:off x="2808899" y="5554060"/>
            <a:ext cx="391133" cy="153888"/>
          </a:xfrm>
          <a:prstGeom prst="rect">
            <a:avLst/>
          </a:prstGeom>
          <a:solidFill>
            <a:srgbClr val="7030A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Lib(2,6)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0" name="ZoneTexte 139"/>
          <p:cNvSpPr txBox="1"/>
          <p:nvPr/>
        </p:nvSpPr>
        <p:spPr>
          <a:xfrm>
            <a:off x="3848807" y="6809114"/>
            <a:ext cx="391133" cy="153888"/>
          </a:xfrm>
          <a:prstGeom prst="rect">
            <a:avLst/>
          </a:prstGeom>
          <a:solidFill>
            <a:srgbClr val="7030A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Lib(2,6)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42" name="Connecteur droit 141"/>
          <p:cNvCxnSpPr/>
          <p:nvPr/>
        </p:nvCxnSpPr>
        <p:spPr>
          <a:xfrm>
            <a:off x="4483480" y="7109289"/>
            <a:ext cx="0" cy="49987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ZoneTexte 143"/>
          <p:cNvSpPr txBox="1"/>
          <p:nvPr/>
        </p:nvSpPr>
        <p:spPr>
          <a:xfrm>
            <a:off x="3550364" y="7246225"/>
            <a:ext cx="870431" cy="195515"/>
          </a:xfrm>
          <a:prstGeom prst="rect">
            <a:avLst/>
          </a:prstGeom>
          <a:solidFill>
            <a:srgbClr val="7030A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5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Section.Critique</a:t>
            </a:r>
            <a:endParaRPr lang="fr-FR" sz="105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4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0" tmFilter="0, 0; .2, .5; .8, .5; 1, 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0" autoRev="1" fill="hold"/>
                                        <p:tgtEl>
                                          <p:spTgt spid="1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" grpId="0" animBg="1"/>
      <p:bldP spid="18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1123261" y="2351689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294245" y="2353618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3453656" y="2351684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4613065" y="2357472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1053808" y="234965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1057667" y="293225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1051877" y="5287705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1055735" y="588187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1048023" y="647603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1049948" y="352641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1053807" y="412058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1057665" y="472632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1049951" y="705669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1053809" y="765086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1046094" y="824503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2224782" y="235158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2228641" y="293418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2222851" y="528963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2226709" y="588380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2218997" y="647796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2220922" y="352834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2224781" y="412251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2228639" y="4728255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2220925" y="705862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2224783" y="765279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2217068" y="824696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3384182" y="235351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3388041" y="293610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3382251" y="529155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3386109" y="588572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3378397" y="647989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>
            <a:off x="3380322" y="353026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3384181" y="412444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>
            <a:off x="3388039" y="4730180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>
            <a:off x="3380325" y="706055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3384183" y="765472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3376468" y="824888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4543583" y="235544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4547442" y="293803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>
            <a:off x="4541652" y="5293490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>
            <a:off x="4545510" y="588765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4537798" y="648182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>
            <a:off x="4539723" y="353219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>
            <a:off x="4543582" y="412637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>
            <a:off x="4547440" y="473211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/>
          <p:nvPr/>
        </p:nvCxnSpPr>
        <p:spPr>
          <a:xfrm>
            <a:off x="4539726" y="706248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4543584" y="765665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96"/>
          <p:cNvCxnSpPr/>
          <p:nvPr/>
        </p:nvCxnSpPr>
        <p:spPr>
          <a:xfrm>
            <a:off x="4535869" y="825081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ZoneTexte 98"/>
          <p:cNvSpPr txBox="1"/>
          <p:nvPr/>
        </p:nvSpPr>
        <p:spPr>
          <a:xfrm>
            <a:off x="716326" y="2268266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2500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718255" y="2860506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729831" y="345081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729829" y="404112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729829" y="4643003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2504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731756" y="523524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2505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743329" y="5825553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743331" y="6415863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743328" y="7006170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743329" y="757333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1898875" y="227019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2504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1" name="ZoneTexte 120"/>
          <p:cNvSpPr txBox="1"/>
          <p:nvPr/>
        </p:nvSpPr>
        <p:spPr>
          <a:xfrm>
            <a:off x="1900804" y="286243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2505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3" name="ZoneTexte 122"/>
          <p:cNvSpPr txBox="1"/>
          <p:nvPr/>
        </p:nvSpPr>
        <p:spPr>
          <a:xfrm>
            <a:off x="1912380" y="345274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5" name="ZoneTexte 124"/>
          <p:cNvSpPr txBox="1"/>
          <p:nvPr/>
        </p:nvSpPr>
        <p:spPr>
          <a:xfrm>
            <a:off x="1912378" y="404305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7" name="ZoneTexte 126"/>
          <p:cNvSpPr txBox="1"/>
          <p:nvPr/>
        </p:nvSpPr>
        <p:spPr>
          <a:xfrm>
            <a:off x="1912378" y="464493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9" name="ZoneTexte 128"/>
          <p:cNvSpPr txBox="1"/>
          <p:nvPr/>
        </p:nvSpPr>
        <p:spPr>
          <a:xfrm>
            <a:off x="1914305" y="523717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1" name="ZoneTexte 130"/>
          <p:cNvSpPr txBox="1"/>
          <p:nvPr/>
        </p:nvSpPr>
        <p:spPr>
          <a:xfrm>
            <a:off x="1925878" y="582748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2510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3" name="ZoneTexte 132"/>
          <p:cNvSpPr txBox="1"/>
          <p:nvPr/>
        </p:nvSpPr>
        <p:spPr>
          <a:xfrm>
            <a:off x="1925880" y="641779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5" name="ZoneTexte 134"/>
          <p:cNvSpPr txBox="1"/>
          <p:nvPr/>
        </p:nvSpPr>
        <p:spPr>
          <a:xfrm>
            <a:off x="1925877" y="700809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6" name="ZoneTexte 135"/>
          <p:cNvSpPr txBox="1"/>
          <p:nvPr/>
        </p:nvSpPr>
        <p:spPr>
          <a:xfrm>
            <a:off x="1925878" y="7575260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7" name="ZoneTexte 136"/>
          <p:cNvSpPr txBox="1"/>
          <p:nvPr/>
        </p:nvSpPr>
        <p:spPr>
          <a:xfrm>
            <a:off x="3056338" y="227019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9" name="ZoneTexte 138"/>
          <p:cNvSpPr txBox="1"/>
          <p:nvPr/>
        </p:nvSpPr>
        <p:spPr>
          <a:xfrm>
            <a:off x="3058267" y="286243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1" name="ZoneTexte 140"/>
          <p:cNvSpPr txBox="1"/>
          <p:nvPr/>
        </p:nvSpPr>
        <p:spPr>
          <a:xfrm>
            <a:off x="3069843" y="345274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2504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3" name="ZoneTexte 142"/>
          <p:cNvSpPr txBox="1"/>
          <p:nvPr/>
        </p:nvSpPr>
        <p:spPr>
          <a:xfrm>
            <a:off x="3069841" y="404305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2505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5" name="ZoneTexte 144"/>
          <p:cNvSpPr txBox="1"/>
          <p:nvPr/>
        </p:nvSpPr>
        <p:spPr>
          <a:xfrm>
            <a:off x="3069841" y="464493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7" name="ZoneTexte 146"/>
          <p:cNvSpPr txBox="1"/>
          <p:nvPr/>
        </p:nvSpPr>
        <p:spPr>
          <a:xfrm>
            <a:off x="3071768" y="523717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9" name="ZoneTexte 148"/>
          <p:cNvSpPr txBox="1"/>
          <p:nvPr/>
        </p:nvSpPr>
        <p:spPr>
          <a:xfrm>
            <a:off x="3083341" y="582748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1" name="ZoneTexte 150"/>
          <p:cNvSpPr txBox="1"/>
          <p:nvPr/>
        </p:nvSpPr>
        <p:spPr>
          <a:xfrm>
            <a:off x="3083343" y="641779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3" name="ZoneTexte 152"/>
          <p:cNvSpPr txBox="1"/>
          <p:nvPr/>
        </p:nvSpPr>
        <p:spPr>
          <a:xfrm>
            <a:off x="3083340" y="700809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4" name="ZoneTexte 153"/>
          <p:cNvSpPr txBox="1"/>
          <p:nvPr/>
        </p:nvSpPr>
        <p:spPr>
          <a:xfrm>
            <a:off x="3069841" y="758683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5" name="ZoneTexte 154"/>
          <p:cNvSpPr txBox="1"/>
          <p:nvPr/>
        </p:nvSpPr>
        <p:spPr>
          <a:xfrm>
            <a:off x="4213811" y="227019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7" name="ZoneTexte 156"/>
          <p:cNvSpPr txBox="1"/>
          <p:nvPr/>
        </p:nvSpPr>
        <p:spPr>
          <a:xfrm>
            <a:off x="4215740" y="286243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9" name="ZoneTexte 158"/>
          <p:cNvSpPr txBox="1"/>
          <p:nvPr/>
        </p:nvSpPr>
        <p:spPr>
          <a:xfrm>
            <a:off x="4227316" y="3452739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1" name="ZoneTexte 160"/>
          <p:cNvSpPr txBox="1"/>
          <p:nvPr/>
        </p:nvSpPr>
        <p:spPr>
          <a:xfrm>
            <a:off x="4227314" y="4043049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3" name="ZoneTexte 162"/>
          <p:cNvSpPr txBox="1"/>
          <p:nvPr/>
        </p:nvSpPr>
        <p:spPr>
          <a:xfrm>
            <a:off x="4227314" y="464492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2510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5" name="ZoneTexte 164"/>
          <p:cNvSpPr txBox="1"/>
          <p:nvPr/>
        </p:nvSpPr>
        <p:spPr>
          <a:xfrm>
            <a:off x="4229241" y="5237169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7" name="ZoneTexte 166"/>
          <p:cNvSpPr txBox="1"/>
          <p:nvPr/>
        </p:nvSpPr>
        <p:spPr>
          <a:xfrm>
            <a:off x="4240814" y="582747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9" name="ZoneTexte 168"/>
          <p:cNvSpPr txBox="1"/>
          <p:nvPr/>
        </p:nvSpPr>
        <p:spPr>
          <a:xfrm>
            <a:off x="4240816" y="641778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71" name="ZoneTexte 170"/>
          <p:cNvSpPr txBox="1"/>
          <p:nvPr/>
        </p:nvSpPr>
        <p:spPr>
          <a:xfrm>
            <a:off x="4240813" y="7008095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72" name="ZoneTexte 171"/>
          <p:cNvSpPr txBox="1"/>
          <p:nvPr/>
        </p:nvSpPr>
        <p:spPr>
          <a:xfrm>
            <a:off x="4252389" y="758683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73" name="ZoneTexte 172"/>
          <p:cNvSpPr txBox="1"/>
          <p:nvPr/>
        </p:nvSpPr>
        <p:spPr>
          <a:xfrm>
            <a:off x="999646" y="1516996"/>
            <a:ext cx="235642" cy="276999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P1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4" name="ZoneTexte 173"/>
          <p:cNvSpPr txBox="1"/>
          <p:nvPr/>
        </p:nvSpPr>
        <p:spPr>
          <a:xfrm>
            <a:off x="2170620" y="1533158"/>
            <a:ext cx="235642" cy="276999"/>
          </a:xfrm>
          <a:prstGeom prst="rect">
            <a:avLst/>
          </a:prstGeom>
          <a:solidFill>
            <a:srgbClr val="C0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P2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3341594" y="1533157"/>
            <a:ext cx="235642" cy="276999"/>
          </a:xfrm>
          <a:prstGeom prst="rect">
            <a:avLst/>
          </a:prstGeom>
          <a:solidFill>
            <a:srgbClr val="00B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P3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6" name="ZoneTexte 175"/>
          <p:cNvSpPr txBox="1"/>
          <p:nvPr/>
        </p:nvSpPr>
        <p:spPr>
          <a:xfrm>
            <a:off x="4510648" y="1511851"/>
            <a:ext cx="235642" cy="276999"/>
          </a:xfrm>
          <a:prstGeom prst="rect">
            <a:avLst/>
          </a:prstGeom>
          <a:solidFill>
            <a:srgbClr val="FFC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P4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7" name="ZoneTexte 176"/>
          <p:cNvSpPr txBox="1"/>
          <p:nvPr/>
        </p:nvSpPr>
        <p:spPr>
          <a:xfrm>
            <a:off x="5093405" y="1898495"/>
            <a:ext cx="1906972" cy="1489639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P1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0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</a:t>
            </a:r>
          </a:p>
          <a:p>
            <a:r>
              <a:rPr lang="fr-FR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8" name="ZoneTexte 177"/>
          <p:cNvSpPr txBox="1"/>
          <p:nvPr/>
        </p:nvSpPr>
        <p:spPr>
          <a:xfrm>
            <a:off x="5098133" y="3502479"/>
            <a:ext cx="1899638" cy="1489639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P2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 0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9" name="ZoneTexte 178"/>
          <p:cNvSpPr txBox="1"/>
          <p:nvPr/>
        </p:nvSpPr>
        <p:spPr>
          <a:xfrm>
            <a:off x="5099737" y="5090067"/>
            <a:ext cx="1899638" cy="1489639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P3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 0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</a:t>
            </a:r>
          </a:p>
          <a:p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0" name="ZoneTexte 179"/>
          <p:cNvSpPr txBox="1"/>
          <p:nvPr/>
        </p:nvSpPr>
        <p:spPr>
          <a:xfrm>
            <a:off x="5099742" y="6687473"/>
            <a:ext cx="1917045" cy="156966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P4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 0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                  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16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75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25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75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00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9000"/>
                            </p:stCondLst>
                            <p:childTnLst>
                              <p:par>
                                <p:cTn id="1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5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9" dur="5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1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5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01" grpId="0" animBg="1"/>
      <p:bldP spid="103" grpId="0" animBg="1"/>
      <p:bldP spid="105" grpId="0" animBg="1"/>
      <p:bldP spid="107" grpId="0" animBg="1"/>
      <p:bldP spid="109" grpId="0" animBg="1"/>
      <p:bldP spid="111" grpId="0" animBg="1"/>
      <p:bldP spid="113" grpId="0" animBg="1"/>
      <p:bldP spid="115" grpId="0" animBg="1"/>
      <p:bldP spid="116" grpId="0" animBg="1"/>
      <p:bldP spid="119" grpId="0" animBg="1"/>
      <p:bldP spid="121" grpId="0" animBg="1"/>
      <p:bldP spid="123" grpId="0" animBg="1"/>
      <p:bldP spid="125" grpId="0" animBg="1"/>
      <p:bldP spid="127" grpId="0" animBg="1"/>
      <p:bldP spid="129" grpId="0" animBg="1"/>
      <p:bldP spid="131" grpId="0" animBg="1"/>
      <p:bldP spid="133" grpId="0" animBg="1"/>
      <p:bldP spid="135" grpId="0" animBg="1"/>
      <p:bldP spid="136" grpId="0" animBg="1"/>
      <p:bldP spid="137" grpId="0" animBg="1"/>
      <p:bldP spid="139" grpId="0" animBg="1"/>
      <p:bldP spid="141" grpId="0" animBg="1"/>
      <p:bldP spid="143" grpId="0" animBg="1"/>
      <p:bldP spid="145" grpId="0" animBg="1"/>
      <p:bldP spid="147" grpId="0" animBg="1"/>
      <p:bldP spid="149" grpId="0" animBg="1"/>
      <p:bldP spid="151" grpId="0" animBg="1"/>
      <p:bldP spid="153" grpId="0" animBg="1"/>
      <p:bldP spid="154" grpId="0" animBg="1"/>
      <p:bldP spid="155" grpId="0" animBg="1"/>
      <p:bldP spid="157" grpId="0" animBg="1"/>
      <p:bldP spid="159" grpId="0" animBg="1"/>
      <p:bldP spid="161" grpId="0" animBg="1"/>
      <p:bldP spid="163" grpId="0" animBg="1"/>
      <p:bldP spid="165" grpId="0" animBg="1"/>
      <p:bldP spid="167" grpId="0" animBg="1"/>
      <p:bldP spid="169" grpId="0" animBg="1"/>
      <p:bldP spid="171" grpId="0" animBg="1"/>
      <p:bldP spid="172" grpId="0" animBg="1"/>
      <p:bldP spid="173" grpId="0" animBg="1"/>
      <p:bldP spid="174" grpId="0" animBg="1"/>
      <p:bldP spid="174" grpId="1" animBg="1"/>
      <p:bldP spid="175" grpId="0" animBg="1"/>
      <p:bldP spid="176" grpId="0" animBg="1"/>
      <p:bldP spid="176" grpId="1" animBg="1"/>
      <p:bldP spid="177" grpId="0" animBg="1"/>
      <p:bldP spid="178" grpId="0" animBg="1"/>
      <p:bldP spid="179" grpId="0" animBg="1"/>
      <p:bldP spid="18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" name="Connecteur droit 121"/>
          <p:cNvCxnSpPr/>
          <p:nvPr/>
        </p:nvCxnSpPr>
        <p:spPr>
          <a:xfrm>
            <a:off x="296974" y="2366928"/>
            <a:ext cx="4583169" cy="0"/>
          </a:xfrm>
          <a:prstGeom prst="line">
            <a:avLst/>
          </a:prstGeom>
          <a:ln w="25400">
            <a:solidFill>
              <a:srgbClr val="7030A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988791" y="2351689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159775" y="2353618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3319186" y="2351684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4478595" y="2357472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919338" y="234965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923197" y="293225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917407" y="5287705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921265" y="588187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913553" y="647603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915478" y="352641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919337" y="412058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923195" y="472632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915481" y="705669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919339" y="765086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911624" y="824503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2090312" y="235158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2094171" y="293418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2088381" y="528963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2092239" y="588380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2084527" y="647796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2086452" y="352834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2090311" y="412251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2094169" y="4728255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2086455" y="705862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2090313" y="765279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2082598" y="824696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3249712" y="235351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3253571" y="293610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3247781" y="529155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3251639" y="588572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3243927" y="647989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>
            <a:off x="3245852" y="353026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3249711" y="412444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>
            <a:off x="3253569" y="4730180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>
            <a:off x="3245855" y="706055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3249713" y="765472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3241998" y="824888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4409113" y="235544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4412972" y="293803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>
            <a:off x="4407182" y="5293490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>
            <a:off x="4411040" y="588765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4403328" y="648182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>
            <a:off x="4405253" y="353219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>
            <a:off x="4409112" y="412637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>
            <a:off x="4412970" y="473211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/>
          <p:nvPr/>
        </p:nvCxnSpPr>
        <p:spPr>
          <a:xfrm>
            <a:off x="4405256" y="706248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4409114" y="765665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96"/>
          <p:cNvCxnSpPr/>
          <p:nvPr/>
        </p:nvCxnSpPr>
        <p:spPr>
          <a:xfrm>
            <a:off x="4401399" y="825081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ZoneTexte 98"/>
          <p:cNvSpPr txBox="1"/>
          <p:nvPr/>
        </p:nvSpPr>
        <p:spPr>
          <a:xfrm>
            <a:off x="581856" y="2268266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2500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583785" y="2860506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595361" y="345081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595359" y="404112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595359" y="4643003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2504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597286" y="523524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2505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608859" y="5825553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608861" y="6415863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608858" y="7006170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608859" y="757333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1764405" y="227019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2504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1" name="ZoneTexte 120"/>
          <p:cNvSpPr txBox="1"/>
          <p:nvPr/>
        </p:nvSpPr>
        <p:spPr>
          <a:xfrm>
            <a:off x="1766334" y="286243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2505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3" name="ZoneTexte 122"/>
          <p:cNvSpPr txBox="1"/>
          <p:nvPr/>
        </p:nvSpPr>
        <p:spPr>
          <a:xfrm>
            <a:off x="1777910" y="345274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5" name="ZoneTexte 124"/>
          <p:cNvSpPr txBox="1"/>
          <p:nvPr/>
        </p:nvSpPr>
        <p:spPr>
          <a:xfrm>
            <a:off x="1777908" y="404305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7" name="ZoneTexte 126"/>
          <p:cNvSpPr txBox="1"/>
          <p:nvPr/>
        </p:nvSpPr>
        <p:spPr>
          <a:xfrm>
            <a:off x="1777908" y="464493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9" name="ZoneTexte 128"/>
          <p:cNvSpPr txBox="1"/>
          <p:nvPr/>
        </p:nvSpPr>
        <p:spPr>
          <a:xfrm>
            <a:off x="1779835" y="523717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1" name="ZoneTexte 130"/>
          <p:cNvSpPr txBox="1"/>
          <p:nvPr/>
        </p:nvSpPr>
        <p:spPr>
          <a:xfrm>
            <a:off x="1791408" y="582748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2510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3" name="ZoneTexte 132"/>
          <p:cNvSpPr txBox="1"/>
          <p:nvPr/>
        </p:nvSpPr>
        <p:spPr>
          <a:xfrm>
            <a:off x="1791410" y="641779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5" name="ZoneTexte 134"/>
          <p:cNvSpPr txBox="1"/>
          <p:nvPr/>
        </p:nvSpPr>
        <p:spPr>
          <a:xfrm>
            <a:off x="1791407" y="700809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6" name="ZoneTexte 135"/>
          <p:cNvSpPr txBox="1"/>
          <p:nvPr/>
        </p:nvSpPr>
        <p:spPr>
          <a:xfrm>
            <a:off x="1791408" y="7575260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7" name="ZoneTexte 136"/>
          <p:cNvSpPr txBox="1"/>
          <p:nvPr/>
        </p:nvSpPr>
        <p:spPr>
          <a:xfrm>
            <a:off x="2921868" y="227019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9" name="ZoneTexte 138"/>
          <p:cNvSpPr txBox="1"/>
          <p:nvPr/>
        </p:nvSpPr>
        <p:spPr>
          <a:xfrm>
            <a:off x="2923797" y="286243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1" name="ZoneTexte 140"/>
          <p:cNvSpPr txBox="1"/>
          <p:nvPr/>
        </p:nvSpPr>
        <p:spPr>
          <a:xfrm>
            <a:off x="2935373" y="345274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2504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3" name="ZoneTexte 142"/>
          <p:cNvSpPr txBox="1"/>
          <p:nvPr/>
        </p:nvSpPr>
        <p:spPr>
          <a:xfrm>
            <a:off x="2935371" y="404305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2505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5" name="ZoneTexte 144"/>
          <p:cNvSpPr txBox="1"/>
          <p:nvPr/>
        </p:nvSpPr>
        <p:spPr>
          <a:xfrm>
            <a:off x="2935371" y="464493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7" name="ZoneTexte 146"/>
          <p:cNvSpPr txBox="1"/>
          <p:nvPr/>
        </p:nvSpPr>
        <p:spPr>
          <a:xfrm>
            <a:off x="2937298" y="523717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9" name="ZoneTexte 148"/>
          <p:cNvSpPr txBox="1"/>
          <p:nvPr/>
        </p:nvSpPr>
        <p:spPr>
          <a:xfrm>
            <a:off x="2948871" y="582748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1" name="ZoneTexte 150"/>
          <p:cNvSpPr txBox="1"/>
          <p:nvPr/>
        </p:nvSpPr>
        <p:spPr>
          <a:xfrm>
            <a:off x="2948873" y="641779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3" name="ZoneTexte 152"/>
          <p:cNvSpPr txBox="1"/>
          <p:nvPr/>
        </p:nvSpPr>
        <p:spPr>
          <a:xfrm>
            <a:off x="2948870" y="700809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4" name="ZoneTexte 153"/>
          <p:cNvSpPr txBox="1"/>
          <p:nvPr/>
        </p:nvSpPr>
        <p:spPr>
          <a:xfrm>
            <a:off x="2935371" y="758683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5" name="ZoneTexte 154"/>
          <p:cNvSpPr txBox="1"/>
          <p:nvPr/>
        </p:nvSpPr>
        <p:spPr>
          <a:xfrm>
            <a:off x="4079341" y="227019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7" name="ZoneTexte 156"/>
          <p:cNvSpPr txBox="1"/>
          <p:nvPr/>
        </p:nvSpPr>
        <p:spPr>
          <a:xfrm>
            <a:off x="4081270" y="286243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9" name="ZoneTexte 158"/>
          <p:cNvSpPr txBox="1"/>
          <p:nvPr/>
        </p:nvSpPr>
        <p:spPr>
          <a:xfrm>
            <a:off x="4092846" y="3452739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1" name="ZoneTexte 160"/>
          <p:cNvSpPr txBox="1"/>
          <p:nvPr/>
        </p:nvSpPr>
        <p:spPr>
          <a:xfrm>
            <a:off x="4092844" y="4043049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3" name="ZoneTexte 162"/>
          <p:cNvSpPr txBox="1"/>
          <p:nvPr/>
        </p:nvSpPr>
        <p:spPr>
          <a:xfrm>
            <a:off x="4092844" y="464492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2510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5" name="ZoneTexte 164"/>
          <p:cNvSpPr txBox="1"/>
          <p:nvPr/>
        </p:nvSpPr>
        <p:spPr>
          <a:xfrm>
            <a:off x="4094771" y="5237169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7" name="ZoneTexte 166"/>
          <p:cNvSpPr txBox="1"/>
          <p:nvPr/>
        </p:nvSpPr>
        <p:spPr>
          <a:xfrm>
            <a:off x="4106344" y="582747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9" name="ZoneTexte 168"/>
          <p:cNvSpPr txBox="1"/>
          <p:nvPr/>
        </p:nvSpPr>
        <p:spPr>
          <a:xfrm>
            <a:off x="4106346" y="641778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71" name="ZoneTexte 170"/>
          <p:cNvSpPr txBox="1"/>
          <p:nvPr/>
        </p:nvSpPr>
        <p:spPr>
          <a:xfrm>
            <a:off x="4106343" y="7008095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72" name="ZoneTexte 171"/>
          <p:cNvSpPr txBox="1"/>
          <p:nvPr/>
        </p:nvSpPr>
        <p:spPr>
          <a:xfrm>
            <a:off x="4117919" y="758683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73" name="ZoneTexte 172"/>
          <p:cNvSpPr txBox="1"/>
          <p:nvPr/>
        </p:nvSpPr>
        <p:spPr>
          <a:xfrm>
            <a:off x="865176" y="1516996"/>
            <a:ext cx="235642" cy="276999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P1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4" name="ZoneTexte 173"/>
          <p:cNvSpPr txBox="1"/>
          <p:nvPr/>
        </p:nvSpPr>
        <p:spPr>
          <a:xfrm>
            <a:off x="2036150" y="1533158"/>
            <a:ext cx="235642" cy="276999"/>
          </a:xfrm>
          <a:prstGeom prst="rect">
            <a:avLst/>
          </a:prstGeom>
          <a:solidFill>
            <a:srgbClr val="C0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P2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3207124" y="1533157"/>
            <a:ext cx="235642" cy="276999"/>
          </a:xfrm>
          <a:prstGeom prst="rect">
            <a:avLst/>
          </a:prstGeom>
          <a:solidFill>
            <a:srgbClr val="00B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P3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6" name="ZoneTexte 175"/>
          <p:cNvSpPr txBox="1"/>
          <p:nvPr/>
        </p:nvSpPr>
        <p:spPr>
          <a:xfrm>
            <a:off x="4376178" y="1511851"/>
            <a:ext cx="235642" cy="276999"/>
          </a:xfrm>
          <a:prstGeom prst="rect">
            <a:avLst/>
          </a:prstGeom>
          <a:solidFill>
            <a:srgbClr val="FFC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P4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7" name="ZoneTexte 176"/>
          <p:cNvSpPr txBox="1"/>
          <p:nvPr/>
        </p:nvSpPr>
        <p:spPr>
          <a:xfrm>
            <a:off x="4958935" y="1898495"/>
            <a:ext cx="2083428" cy="1489639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P1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Horloge= 0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8" name="ZoneTexte 177"/>
          <p:cNvSpPr txBox="1"/>
          <p:nvPr/>
        </p:nvSpPr>
        <p:spPr>
          <a:xfrm>
            <a:off x="4963663" y="3502479"/>
            <a:ext cx="2075416" cy="1489639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P2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1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(2,1)}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9" name="ZoneTexte 178"/>
          <p:cNvSpPr txBox="1"/>
          <p:nvPr/>
        </p:nvSpPr>
        <p:spPr>
          <a:xfrm>
            <a:off x="4965267" y="5090067"/>
            <a:ext cx="2075416" cy="1489639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P3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 0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</a:t>
            </a:r>
          </a:p>
          <a:p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0" name="ZoneTexte 179"/>
          <p:cNvSpPr txBox="1"/>
          <p:nvPr/>
        </p:nvSpPr>
        <p:spPr>
          <a:xfrm>
            <a:off x="4965272" y="6687473"/>
            <a:ext cx="2094433" cy="156966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P4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1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Res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(4,1)}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                  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3" name="Connecteur droit avec flèche 2"/>
          <p:cNvCxnSpPr/>
          <p:nvPr/>
        </p:nvCxnSpPr>
        <p:spPr>
          <a:xfrm flipH="1">
            <a:off x="1038945" y="2349659"/>
            <a:ext cx="1120830" cy="1152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>
            <a:off x="2159775" y="2357472"/>
            <a:ext cx="1159411" cy="574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2159775" y="2357472"/>
            <a:ext cx="2318820" cy="1763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03"/>
          <p:cNvSpPr txBox="1"/>
          <p:nvPr/>
        </p:nvSpPr>
        <p:spPr>
          <a:xfrm>
            <a:off x="1515324" y="2571083"/>
            <a:ext cx="440826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(2,1)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3765456" y="3678220"/>
            <a:ext cx="440826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(2,1)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08" name="ZoneTexte 107"/>
          <p:cNvSpPr txBox="1"/>
          <p:nvPr/>
        </p:nvSpPr>
        <p:spPr>
          <a:xfrm>
            <a:off x="2465580" y="2405238"/>
            <a:ext cx="440826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(2,1)</a:t>
            </a:r>
            <a:endParaRPr lang="fr-FR" sz="1000" dirty="0">
              <a:solidFill>
                <a:srgbClr val="002060"/>
              </a:solidFill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 flipH="1">
            <a:off x="1086576" y="2384366"/>
            <a:ext cx="3362008" cy="547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3377032" y="2395260"/>
            <a:ext cx="1101563" cy="510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>
            <a:off x="2159775" y="2422154"/>
            <a:ext cx="2318820" cy="16984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ZoneTexte 116"/>
          <p:cNvSpPr txBox="1"/>
          <p:nvPr/>
        </p:nvSpPr>
        <p:spPr>
          <a:xfrm>
            <a:off x="3465262" y="2637743"/>
            <a:ext cx="479298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(4,1))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18" name="ZoneTexte 117"/>
          <p:cNvSpPr txBox="1"/>
          <p:nvPr/>
        </p:nvSpPr>
        <p:spPr>
          <a:xfrm>
            <a:off x="3483192" y="2346392"/>
            <a:ext cx="479298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(4,1))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20" name="ZoneTexte 119"/>
          <p:cNvSpPr txBox="1"/>
          <p:nvPr/>
        </p:nvSpPr>
        <p:spPr>
          <a:xfrm>
            <a:off x="2237104" y="3816598"/>
            <a:ext cx="479298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(4,1))</a:t>
            </a:r>
            <a:endParaRPr lang="fr-FR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55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0" animBg="1"/>
      <p:bldP spid="180" grpId="0" animBg="1"/>
      <p:bldP spid="104" grpId="0" animBg="1"/>
      <p:bldP spid="106" grpId="0" animBg="1"/>
      <p:bldP spid="108" grpId="0" animBg="1"/>
      <p:bldP spid="117" grpId="0" animBg="1"/>
      <p:bldP spid="118" grpId="0" animBg="1"/>
      <p:bldP spid="1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8" name="Connecteur droit 127"/>
          <p:cNvCxnSpPr/>
          <p:nvPr/>
        </p:nvCxnSpPr>
        <p:spPr>
          <a:xfrm>
            <a:off x="296974" y="2945149"/>
            <a:ext cx="4583169" cy="0"/>
          </a:xfrm>
          <a:prstGeom prst="line">
            <a:avLst/>
          </a:prstGeom>
          <a:ln w="25400">
            <a:solidFill>
              <a:srgbClr val="7030A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988791" y="2351689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159775" y="2353618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3319186" y="2351684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4478595" y="2357472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919338" y="234965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923197" y="293225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917407" y="5287705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921265" y="588187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913553" y="647603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915478" y="352641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919337" y="412058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923195" y="472632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915481" y="705669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919339" y="765086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911624" y="824503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2090312" y="235158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2094171" y="293418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2088381" y="528963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2092239" y="588380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2084527" y="647796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2086452" y="352834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2090311" y="412251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2094169" y="4728255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2086455" y="705862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2090313" y="765279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2082598" y="824696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3249712" y="235351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3253571" y="293610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3247781" y="529155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3251639" y="588572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3243927" y="647989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>
            <a:off x="3245852" y="353026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3249711" y="412444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>
            <a:off x="3253569" y="4730180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>
            <a:off x="3245855" y="706055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3249713" y="765472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3241998" y="824888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4409113" y="235544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4412972" y="293803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>
            <a:off x="4407182" y="5293490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>
            <a:off x="4411040" y="588765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4403328" y="648182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>
            <a:off x="4405253" y="353219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>
            <a:off x="4409112" y="412637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>
            <a:off x="4412970" y="473211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/>
          <p:nvPr/>
        </p:nvCxnSpPr>
        <p:spPr>
          <a:xfrm>
            <a:off x="4405256" y="706248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4409114" y="765665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96"/>
          <p:cNvCxnSpPr/>
          <p:nvPr/>
        </p:nvCxnSpPr>
        <p:spPr>
          <a:xfrm>
            <a:off x="4401399" y="825081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ZoneTexte 98"/>
          <p:cNvSpPr txBox="1"/>
          <p:nvPr/>
        </p:nvSpPr>
        <p:spPr>
          <a:xfrm>
            <a:off x="581856" y="2268266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2500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583785" y="2860506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595361" y="345081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595359" y="404112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595359" y="4643003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2504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597286" y="523524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2505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608859" y="5825553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608861" y="6415863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608858" y="7006170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608859" y="757333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1764405" y="227019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2504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1" name="ZoneTexte 120"/>
          <p:cNvSpPr txBox="1"/>
          <p:nvPr/>
        </p:nvSpPr>
        <p:spPr>
          <a:xfrm>
            <a:off x="1766334" y="286243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2505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3" name="ZoneTexte 122"/>
          <p:cNvSpPr txBox="1"/>
          <p:nvPr/>
        </p:nvSpPr>
        <p:spPr>
          <a:xfrm>
            <a:off x="1777910" y="345274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5" name="ZoneTexte 124"/>
          <p:cNvSpPr txBox="1"/>
          <p:nvPr/>
        </p:nvSpPr>
        <p:spPr>
          <a:xfrm>
            <a:off x="1777908" y="404305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7" name="ZoneTexte 126"/>
          <p:cNvSpPr txBox="1"/>
          <p:nvPr/>
        </p:nvSpPr>
        <p:spPr>
          <a:xfrm>
            <a:off x="1777908" y="464493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9" name="ZoneTexte 128"/>
          <p:cNvSpPr txBox="1"/>
          <p:nvPr/>
        </p:nvSpPr>
        <p:spPr>
          <a:xfrm>
            <a:off x="1779835" y="523717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1" name="ZoneTexte 130"/>
          <p:cNvSpPr txBox="1"/>
          <p:nvPr/>
        </p:nvSpPr>
        <p:spPr>
          <a:xfrm>
            <a:off x="1791408" y="582748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2510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3" name="ZoneTexte 132"/>
          <p:cNvSpPr txBox="1"/>
          <p:nvPr/>
        </p:nvSpPr>
        <p:spPr>
          <a:xfrm>
            <a:off x="1791410" y="641779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5" name="ZoneTexte 134"/>
          <p:cNvSpPr txBox="1"/>
          <p:nvPr/>
        </p:nvSpPr>
        <p:spPr>
          <a:xfrm>
            <a:off x="1791407" y="700809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6" name="ZoneTexte 135"/>
          <p:cNvSpPr txBox="1"/>
          <p:nvPr/>
        </p:nvSpPr>
        <p:spPr>
          <a:xfrm>
            <a:off x="1791408" y="7575260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7" name="ZoneTexte 136"/>
          <p:cNvSpPr txBox="1"/>
          <p:nvPr/>
        </p:nvSpPr>
        <p:spPr>
          <a:xfrm>
            <a:off x="2921868" y="227019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9" name="ZoneTexte 138"/>
          <p:cNvSpPr txBox="1"/>
          <p:nvPr/>
        </p:nvSpPr>
        <p:spPr>
          <a:xfrm>
            <a:off x="2923797" y="286243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1" name="ZoneTexte 140"/>
          <p:cNvSpPr txBox="1"/>
          <p:nvPr/>
        </p:nvSpPr>
        <p:spPr>
          <a:xfrm>
            <a:off x="2935373" y="345274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2504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3" name="ZoneTexte 142"/>
          <p:cNvSpPr txBox="1"/>
          <p:nvPr/>
        </p:nvSpPr>
        <p:spPr>
          <a:xfrm>
            <a:off x="2935371" y="404305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2505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5" name="ZoneTexte 144"/>
          <p:cNvSpPr txBox="1"/>
          <p:nvPr/>
        </p:nvSpPr>
        <p:spPr>
          <a:xfrm>
            <a:off x="2935371" y="464493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7" name="ZoneTexte 146"/>
          <p:cNvSpPr txBox="1"/>
          <p:nvPr/>
        </p:nvSpPr>
        <p:spPr>
          <a:xfrm>
            <a:off x="2937298" y="523717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9" name="ZoneTexte 148"/>
          <p:cNvSpPr txBox="1"/>
          <p:nvPr/>
        </p:nvSpPr>
        <p:spPr>
          <a:xfrm>
            <a:off x="2948871" y="582748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1" name="ZoneTexte 150"/>
          <p:cNvSpPr txBox="1"/>
          <p:nvPr/>
        </p:nvSpPr>
        <p:spPr>
          <a:xfrm>
            <a:off x="2948873" y="641779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3" name="ZoneTexte 152"/>
          <p:cNvSpPr txBox="1"/>
          <p:nvPr/>
        </p:nvSpPr>
        <p:spPr>
          <a:xfrm>
            <a:off x="2948870" y="700809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4" name="ZoneTexte 153"/>
          <p:cNvSpPr txBox="1"/>
          <p:nvPr/>
        </p:nvSpPr>
        <p:spPr>
          <a:xfrm>
            <a:off x="2935371" y="758683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5" name="ZoneTexte 154"/>
          <p:cNvSpPr txBox="1"/>
          <p:nvPr/>
        </p:nvSpPr>
        <p:spPr>
          <a:xfrm>
            <a:off x="4079341" y="227019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7" name="ZoneTexte 156"/>
          <p:cNvSpPr txBox="1"/>
          <p:nvPr/>
        </p:nvSpPr>
        <p:spPr>
          <a:xfrm>
            <a:off x="4081270" y="286243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9" name="ZoneTexte 158"/>
          <p:cNvSpPr txBox="1"/>
          <p:nvPr/>
        </p:nvSpPr>
        <p:spPr>
          <a:xfrm>
            <a:off x="4092846" y="3452739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1" name="ZoneTexte 160"/>
          <p:cNvSpPr txBox="1"/>
          <p:nvPr/>
        </p:nvSpPr>
        <p:spPr>
          <a:xfrm>
            <a:off x="4092844" y="4043049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3" name="ZoneTexte 162"/>
          <p:cNvSpPr txBox="1"/>
          <p:nvPr/>
        </p:nvSpPr>
        <p:spPr>
          <a:xfrm>
            <a:off x="4092844" y="464492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2510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5" name="ZoneTexte 164"/>
          <p:cNvSpPr txBox="1"/>
          <p:nvPr/>
        </p:nvSpPr>
        <p:spPr>
          <a:xfrm>
            <a:off x="4094771" y="5237169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7" name="ZoneTexte 166"/>
          <p:cNvSpPr txBox="1"/>
          <p:nvPr/>
        </p:nvSpPr>
        <p:spPr>
          <a:xfrm>
            <a:off x="4106344" y="582747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9" name="ZoneTexte 168"/>
          <p:cNvSpPr txBox="1"/>
          <p:nvPr/>
        </p:nvSpPr>
        <p:spPr>
          <a:xfrm>
            <a:off x="4106346" y="641778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71" name="ZoneTexte 170"/>
          <p:cNvSpPr txBox="1"/>
          <p:nvPr/>
        </p:nvSpPr>
        <p:spPr>
          <a:xfrm>
            <a:off x="4106343" y="7008095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72" name="ZoneTexte 171"/>
          <p:cNvSpPr txBox="1"/>
          <p:nvPr/>
        </p:nvSpPr>
        <p:spPr>
          <a:xfrm>
            <a:off x="4117919" y="758683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73" name="ZoneTexte 172"/>
          <p:cNvSpPr txBox="1"/>
          <p:nvPr/>
        </p:nvSpPr>
        <p:spPr>
          <a:xfrm>
            <a:off x="865176" y="1516996"/>
            <a:ext cx="235642" cy="276999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P1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4" name="ZoneTexte 173"/>
          <p:cNvSpPr txBox="1"/>
          <p:nvPr/>
        </p:nvSpPr>
        <p:spPr>
          <a:xfrm>
            <a:off x="2036150" y="1533158"/>
            <a:ext cx="235642" cy="276999"/>
          </a:xfrm>
          <a:prstGeom prst="rect">
            <a:avLst/>
          </a:prstGeom>
          <a:solidFill>
            <a:srgbClr val="C0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P2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3207124" y="1533157"/>
            <a:ext cx="235642" cy="276999"/>
          </a:xfrm>
          <a:prstGeom prst="rect">
            <a:avLst/>
          </a:prstGeom>
          <a:solidFill>
            <a:srgbClr val="00B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P3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6" name="ZoneTexte 175"/>
          <p:cNvSpPr txBox="1"/>
          <p:nvPr/>
        </p:nvSpPr>
        <p:spPr>
          <a:xfrm>
            <a:off x="4376178" y="1511851"/>
            <a:ext cx="235642" cy="276999"/>
          </a:xfrm>
          <a:prstGeom prst="rect">
            <a:avLst/>
          </a:prstGeom>
          <a:solidFill>
            <a:srgbClr val="FFC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P4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7" name="ZoneTexte 176"/>
          <p:cNvSpPr txBox="1"/>
          <p:nvPr/>
        </p:nvSpPr>
        <p:spPr>
          <a:xfrm>
            <a:off x="4958935" y="1898495"/>
            <a:ext cx="2083428" cy="1489639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P1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Horloge= 2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8" name="ZoneTexte 177"/>
          <p:cNvSpPr txBox="1"/>
          <p:nvPr/>
        </p:nvSpPr>
        <p:spPr>
          <a:xfrm>
            <a:off x="4963663" y="3502479"/>
            <a:ext cx="2075416" cy="1489639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P2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1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(2,1)}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9" name="ZoneTexte 178"/>
          <p:cNvSpPr txBox="1"/>
          <p:nvPr/>
        </p:nvSpPr>
        <p:spPr>
          <a:xfrm>
            <a:off x="4965267" y="5090067"/>
            <a:ext cx="2075416" cy="1489639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P3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3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</a:t>
            </a:r>
          </a:p>
          <a:p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0" name="ZoneTexte 179"/>
          <p:cNvSpPr txBox="1"/>
          <p:nvPr/>
        </p:nvSpPr>
        <p:spPr>
          <a:xfrm>
            <a:off x="4965272" y="6687473"/>
            <a:ext cx="2094433" cy="156966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P4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1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Res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(4,1)}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                  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3" name="Connecteur droit avec flèche 2"/>
          <p:cNvCxnSpPr/>
          <p:nvPr/>
        </p:nvCxnSpPr>
        <p:spPr>
          <a:xfrm flipH="1">
            <a:off x="1038945" y="2349659"/>
            <a:ext cx="1120830" cy="1152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>
            <a:off x="2159775" y="2357472"/>
            <a:ext cx="1159411" cy="574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2159775" y="2357472"/>
            <a:ext cx="2318820" cy="1763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03"/>
          <p:cNvSpPr txBox="1"/>
          <p:nvPr/>
        </p:nvSpPr>
        <p:spPr>
          <a:xfrm>
            <a:off x="1071573" y="3243433"/>
            <a:ext cx="440826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(2,1)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3765456" y="3678220"/>
            <a:ext cx="440826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(2,1)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08" name="ZoneTexte 107"/>
          <p:cNvSpPr txBox="1"/>
          <p:nvPr/>
        </p:nvSpPr>
        <p:spPr>
          <a:xfrm>
            <a:off x="2828649" y="2674178"/>
            <a:ext cx="440826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(2,1)</a:t>
            </a:r>
            <a:endParaRPr lang="fr-FR" sz="1000" dirty="0">
              <a:solidFill>
                <a:srgbClr val="002060"/>
              </a:solidFill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 flipH="1">
            <a:off x="1086576" y="2384366"/>
            <a:ext cx="3362008" cy="547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3377032" y="2395260"/>
            <a:ext cx="1101563" cy="510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>
            <a:off x="2159775" y="2422154"/>
            <a:ext cx="2318820" cy="1080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ZoneTexte 116"/>
          <p:cNvSpPr txBox="1"/>
          <p:nvPr/>
        </p:nvSpPr>
        <p:spPr>
          <a:xfrm>
            <a:off x="3465262" y="2637743"/>
            <a:ext cx="479298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(4,1))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18" name="ZoneTexte 117"/>
          <p:cNvSpPr txBox="1"/>
          <p:nvPr/>
        </p:nvSpPr>
        <p:spPr>
          <a:xfrm>
            <a:off x="1049280" y="2722908"/>
            <a:ext cx="479298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(4,1))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20" name="ZoneTexte 119"/>
          <p:cNvSpPr txBox="1"/>
          <p:nvPr/>
        </p:nvSpPr>
        <p:spPr>
          <a:xfrm>
            <a:off x="2398468" y="3184589"/>
            <a:ext cx="479298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(4,1))</a:t>
            </a:r>
            <a:endParaRPr lang="fr-FR" sz="1000" dirty="0">
              <a:solidFill>
                <a:srgbClr val="002060"/>
              </a:solidFill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998604" y="2932254"/>
            <a:ext cx="3449980" cy="1794072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ZoneTexte 121"/>
          <p:cNvSpPr txBox="1"/>
          <p:nvPr/>
        </p:nvSpPr>
        <p:spPr>
          <a:xfrm>
            <a:off x="3734085" y="4372981"/>
            <a:ext cx="436017" cy="153888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Aqc</a:t>
            </a:r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(1,2)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flipH="1">
            <a:off x="2159775" y="2986042"/>
            <a:ext cx="1159411" cy="110887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3319186" y="2932254"/>
            <a:ext cx="1159409" cy="570225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ZoneTexte 123"/>
          <p:cNvSpPr txBox="1"/>
          <p:nvPr/>
        </p:nvSpPr>
        <p:spPr>
          <a:xfrm>
            <a:off x="2306826" y="3887529"/>
            <a:ext cx="450444" cy="153888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ACK(3,3)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3844267" y="3192768"/>
            <a:ext cx="450444" cy="153888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ACK(3,3)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7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animBg="1"/>
      <p:bldP spid="179" grpId="0" animBg="1"/>
      <p:bldP spid="122" grpId="0" animBg="1"/>
      <p:bldP spid="124" grpId="0" animBg="1"/>
      <p:bldP spid="1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Connecteur droit 133"/>
          <p:cNvCxnSpPr/>
          <p:nvPr/>
        </p:nvCxnSpPr>
        <p:spPr>
          <a:xfrm>
            <a:off x="296974" y="3550264"/>
            <a:ext cx="4583169" cy="0"/>
          </a:xfrm>
          <a:prstGeom prst="line">
            <a:avLst/>
          </a:prstGeom>
          <a:ln w="25400">
            <a:solidFill>
              <a:srgbClr val="7030A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988791" y="2351689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159775" y="2353618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3319186" y="2351684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4478595" y="2357472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919338" y="234965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923197" y="293225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917407" y="5287705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921265" y="588187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913553" y="647603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915478" y="352641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919337" y="412058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923195" y="472632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915481" y="705669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919339" y="765086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911624" y="824503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2090312" y="235158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2094171" y="293418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2088381" y="528963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2092239" y="588380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2084527" y="647796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2086452" y="352834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2090311" y="412251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2094169" y="4728255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2086455" y="705862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2090313" y="765279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2082598" y="824696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3249712" y="235351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3253571" y="293610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3247781" y="529155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3251639" y="588572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3243927" y="647989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>
            <a:off x="3245852" y="353026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3249711" y="412444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>
            <a:off x="3253569" y="4730180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>
            <a:off x="3245855" y="706055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3249713" y="765472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3241998" y="824888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4409113" y="235544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4412972" y="293803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>
            <a:off x="4407182" y="5293490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>
            <a:off x="4411040" y="588765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4403328" y="648182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>
            <a:off x="4405253" y="353219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>
            <a:off x="4409112" y="412637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>
            <a:off x="4412970" y="473211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/>
          <p:nvPr/>
        </p:nvCxnSpPr>
        <p:spPr>
          <a:xfrm>
            <a:off x="4405256" y="706248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4409114" y="765665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96"/>
          <p:cNvCxnSpPr/>
          <p:nvPr/>
        </p:nvCxnSpPr>
        <p:spPr>
          <a:xfrm>
            <a:off x="4401399" y="825081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ZoneTexte 98"/>
          <p:cNvSpPr txBox="1"/>
          <p:nvPr/>
        </p:nvSpPr>
        <p:spPr>
          <a:xfrm>
            <a:off x="581856" y="2268266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2500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583785" y="2860506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595361" y="345081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595359" y="404112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595359" y="4643003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2504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597286" y="523524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2505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608859" y="5825553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608861" y="6415863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608858" y="7006170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608859" y="757333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1764405" y="227019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2504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1" name="ZoneTexte 120"/>
          <p:cNvSpPr txBox="1"/>
          <p:nvPr/>
        </p:nvSpPr>
        <p:spPr>
          <a:xfrm>
            <a:off x="1766334" y="286243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2505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3" name="ZoneTexte 122"/>
          <p:cNvSpPr txBox="1"/>
          <p:nvPr/>
        </p:nvSpPr>
        <p:spPr>
          <a:xfrm>
            <a:off x="1777910" y="345274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5" name="ZoneTexte 124"/>
          <p:cNvSpPr txBox="1"/>
          <p:nvPr/>
        </p:nvSpPr>
        <p:spPr>
          <a:xfrm>
            <a:off x="1777908" y="404305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7" name="ZoneTexte 126"/>
          <p:cNvSpPr txBox="1"/>
          <p:nvPr/>
        </p:nvSpPr>
        <p:spPr>
          <a:xfrm>
            <a:off x="1777908" y="464493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9" name="ZoneTexte 128"/>
          <p:cNvSpPr txBox="1"/>
          <p:nvPr/>
        </p:nvSpPr>
        <p:spPr>
          <a:xfrm>
            <a:off x="1779835" y="523717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1" name="ZoneTexte 130"/>
          <p:cNvSpPr txBox="1"/>
          <p:nvPr/>
        </p:nvSpPr>
        <p:spPr>
          <a:xfrm>
            <a:off x="1791408" y="582748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2510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3" name="ZoneTexte 132"/>
          <p:cNvSpPr txBox="1"/>
          <p:nvPr/>
        </p:nvSpPr>
        <p:spPr>
          <a:xfrm>
            <a:off x="1791410" y="641779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5" name="ZoneTexte 134"/>
          <p:cNvSpPr txBox="1"/>
          <p:nvPr/>
        </p:nvSpPr>
        <p:spPr>
          <a:xfrm>
            <a:off x="1791407" y="700809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6" name="ZoneTexte 135"/>
          <p:cNvSpPr txBox="1"/>
          <p:nvPr/>
        </p:nvSpPr>
        <p:spPr>
          <a:xfrm>
            <a:off x="1791408" y="7575260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7" name="ZoneTexte 136"/>
          <p:cNvSpPr txBox="1"/>
          <p:nvPr/>
        </p:nvSpPr>
        <p:spPr>
          <a:xfrm>
            <a:off x="2921868" y="227019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9" name="ZoneTexte 138"/>
          <p:cNvSpPr txBox="1"/>
          <p:nvPr/>
        </p:nvSpPr>
        <p:spPr>
          <a:xfrm>
            <a:off x="2923797" y="286243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1" name="ZoneTexte 140"/>
          <p:cNvSpPr txBox="1"/>
          <p:nvPr/>
        </p:nvSpPr>
        <p:spPr>
          <a:xfrm>
            <a:off x="2935373" y="345274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2504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3" name="ZoneTexte 142"/>
          <p:cNvSpPr txBox="1"/>
          <p:nvPr/>
        </p:nvSpPr>
        <p:spPr>
          <a:xfrm>
            <a:off x="2935371" y="404305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2505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5" name="ZoneTexte 144"/>
          <p:cNvSpPr txBox="1"/>
          <p:nvPr/>
        </p:nvSpPr>
        <p:spPr>
          <a:xfrm>
            <a:off x="2935371" y="464493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7" name="ZoneTexte 146"/>
          <p:cNvSpPr txBox="1"/>
          <p:nvPr/>
        </p:nvSpPr>
        <p:spPr>
          <a:xfrm>
            <a:off x="2937298" y="523717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9" name="ZoneTexte 148"/>
          <p:cNvSpPr txBox="1"/>
          <p:nvPr/>
        </p:nvSpPr>
        <p:spPr>
          <a:xfrm>
            <a:off x="2948871" y="582748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1" name="ZoneTexte 150"/>
          <p:cNvSpPr txBox="1"/>
          <p:nvPr/>
        </p:nvSpPr>
        <p:spPr>
          <a:xfrm>
            <a:off x="2948873" y="641779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3" name="ZoneTexte 152"/>
          <p:cNvSpPr txBox="1"/>
          <p:nvPr/>
        </p:nvSpPr>
        <p:spPr>
          <a:xfrm>
            <a:off x="2948870" y="700809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4" name="ZoneTexte 153"/>
          <p:cNvSpPr txBox="1"/>
          <p:nvPr/>
        </p:nvSpPr>
        <p:spPr>
          <a:xfrm>
            <a:off x="2935371" y="758683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5" name="ZoneTexte 154"/>
          <p:cNvSpPr txBox="1"/>
          <p:nvPr/>
        </p:nvSpPr>
        <p:spPr>
          <a:xfrm>
            <a:off x="4079341" y="227019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7" name="ZoneTexte 156"/>
          <p:cNvSpPr txBox="1"/>
          <p:nvPr/>
        </p:nvSpPr>
        <p:spPr>
          <a:xfrm>
            <a:off x="4081270" y="286243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9" name="ZoneTexte 158"/>
          <p:cNvSpPr txBox="1"/>
          <p:nvPr/>
        </p:nvSpPr>
        <p:spPr>
          <a:xfrm>
            <a:off x="4092846" y="3452739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1" name="ZoneTexte 160"/>
          <p:cNvSpPr txBox="1"/>
          <p:nvPr/>
        </p:nvSpPr>
        <p:spPr>
          <a:xfrm>
            <a:off x="4092844" y="4043049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3" name="ZoneTexte 162"/>
          <p:cNvSpPr txBox="1"/>
          <p:nvPr/>
        </p:nvSpPr>
        <p:spPr>
          <a:xfrm>
            <a:off x="4092844" y="464492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2510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5" name="ZoneTexte 164"/>
          <p:cNvSpPr txBox="1"/>
          <p:nvPr/>
        </p:nvSpPr>
        <p:spPr>
          <a:xfrm>
            <a:off x="4094771" y="5237169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7" name="ZoneTexte 166"/>
          <p:cNvSpPr txBox="1"/>
          <p:nvPr/>
        </p:nvSpPr>
        <p:spPr>
          <a:xfrm>
            <a:off x="4106344" y="582747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9" name="ZoneTexte 168"/>
          <p:cNvSpPr txBox="1"/>
          <p:nvPr/>
        </p:nvSpPr>
        <p:spPr>
          <a:xfrm>
            <a:off x="4106346" y="641778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71" name="ZoneTexte 170"/>
          <p:cNvSpPr txBox="1"/>
          <p:nvPr/>
        </p:nvSpPr>
        <p:spPr>
          <a:xfrm>
            <a:off x="4106343" y="7008095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72" name="ZoneTexte 171"/>
          <p:cNvSpPr txBox="1"/>
          <p:nvPr/>
        </p:nvSpPr>
        <p:spPr>
          <a:xfrm>
            <a:off x="4117919" y="758683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73" name="ZoneTexte 172"/>
          <p:cNvSpPr txBox="1"/>
          <p:nvPr/>
        </p:nvSpPr>
        <p:spPr>
          <a:xfrm>
            <a:off x="865176" y="1516996"/>
            <a:ext cx="235642" cy="276999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P1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4" name="ZoneTexte 173"/>
          <p:cNvSpPr txBox="1"/>
          <p:nvPr/>
        </p:nvSpPr>
        <p:spPr>
          <a:xfrm>
            <a:off x="2036150" y="1533158"/>
            <a:ext cx="235642" cy="276999"/>
          </a:xfrm>
          <a:prstGeom prst="rect">
            <a:avLst/>
          </a:prstGeom>
          <a:solidFill>
            <a:srgbClr val="C0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P2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3207124" y="1533157"/>
            <a:ext cx="235642" cy="276999"/>
          </a:xfrm>
          <a:prstGeom prst="rect">
            <a:avLst/>
          </a:prstGeom>
          <a:solidFill>
            <a:srgbClr val="00B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P3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6" name="ZoneTexte 175"/>
          <p:cNvSpPr txBox="1"/>
          <p:nvPr/>
        </p:nvSpPr>
        <p:spPr>
          <a:xfrm>
            <a:off x="4376178" y="1511851"/>
            <a:ext cx="235642" cy="276999"/>
          </a:xfrm>
          <a:prstGeom prst="rect">
            <a:avLst/>
          </a:prstGeom>
          <a:solidFill>
            <a:srgbClr val="FFC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P4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7" name="ZoneTexte 176"/>
          <p:cNvSpPr txBox="1"/>
          <p:nvPr/>
        </p:nvSpPr>
        <p:spPr>
          <a:xfrm>
            <a:off x="4958935" y="1898495"/>
            <a:ext cx="2083428" cy="1489639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P1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Horloge= 3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8" name="ZoneTexte 177"/>
          <p:cNvSpPr txBox="1"/>
          <p:nvPr/>
        </p:nvSpPr>
        <p:spPr>
          <a:xfrm>
            <a:off x="4963663" y="3502479"/>
            <a:ext cx="2075416" cy="1489639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P2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 </a:t>
            </a:r>
            <a:r>
              <a:rPr lang="fr-FR" sz="1400" dirty="0">
                <a:solidFill>
                  <a:schemeClr val="bg1">
                    <a:lumMod val="95000"/>
                  </a:schemeClr>
                </a:solidFill>
              </a:rPr>
              <a:t>2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(2,1),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(4,1)}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9" name="ZoneTexte 178"/>
          <p:cNvSpPr txBox="1"/>
          <p:nvPr/>
        </p:nvSpPr>
        <p:spPr>
          <a:xfrm>
            <a:off x="4965267" y="5090067"/>
            <a:ext cx="2075416" cy="1489639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P3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3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</a:t>
            </a:r>
          </a:p>
          <a:p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0" name="ZoneTexte 179"/>
          <p:cNvSpPr txBox="1"/>
          <p:nvPr/>
        </p:nvSpPr>
        <p:spPr>
          <a:xfrm>
            <a:off x="4965272" y="6687473"/>
            <a:ext cx="2094433" cy="156966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P4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 </a:t>
            </a:r>
            <a:r>
              <a:rPr lang="fr-FR" sz="1400" dirty="0">
                <a:solidFill>
                  <a:schemeClr val="bg1">
                    <a:lumMod val="95000"/>
                  </a:schemeClr>
                </a:solidFill>
              </a:rPr>
              <a:t>4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Res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(4,1)}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={3}                   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3" name="Connecteur droit avec flèche 2"/>
          <p:cNvCxnSpPr/>
          <p:nvPr/>
        </p:nvCxnSpPr>
        <p:spPr>
          <a:xfrm flipH="1">
            <a:off x="1038945" y="2349659"/>
            <a:ext cx="1120830" cy="1152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>
            <a:off x="2159775" y="2357472"/>
            <a:ext cx="1159411" cy="574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2159775" y="2357472"/>
            <a:ext cx="2318820" cy="1763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03"/>
          <p:cNvSpPr txBox="1"/>
          <p:nvPr/>
        </p:nvSpPr>
        <p:spPr>
          <a:xfrm>
            <a:off x="1071573" y="3243433"/>
            <a:ext cx="440826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(2,1)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3765456" y="3678220"/>
            <a:ext cx="440826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(2,1)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08" name="ZoneTexte 107"/>
          <p:cNvSpPr txBox="1"/>
          <p:nvPr/>
        </p:nvSpPr>
        <p:spPr>
          <a:xfrm>
            <a:off x="2828649" y="2674178"/>
            <a:ext cx="440826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(2,1)</a:t>
            </a:r>
            <a:endParaRPr lang="fr-FR" sz="1000" dirty="0">
              <a:solidFill>
                <a:srgbClr val="002060"/>
              </a:solidFill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 flipH="1">
            <a:off x="1086576" y="2384366"/>
            <a:ext cx="3362008" cy="547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3377032" y="2395260"/>
            <a:ext cx="1101563" cy="510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>
            <a:off x="2167488" y="2422154"/>
            <a:ext cx="2311107" cy="1089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ZoneTexte 116"/>
          <p:cNvSpPr txBox="1"/>
          <p:nvPr/>
        </p:nvSpPr>
        <p:spPr>
          <a:xfrm>
            <a:off x="3465262" y="2637743"/>
            <a:ext cx="479298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(4,1))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18" name="ZoneTexte 117"/>
          <p:cNvSpPr txBox="1"/>
          <p:nvPr/>
        </p:nvSpPr>
        <p:spPr>
          <a:xfrm>
            <a:off x="1049280" y="2722908"/>
            <a:ext cx="479298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(4,1))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20" name="ZoneTexte 119"/>
          <p:cNvSpPr txBox="1"/>
          <p:nvPr/>
        </p:nvSpPr>
        <p:spPr>
          <a:xfrm>
            <a:off x="2398468" y="3144248"/>
            <a:ext cx="479298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(4,1))</a:t>
            </a:r>
            <a:endParaRPr lang="fr-FR" sz="1000" dirty="0">
              <a:solidFill>
                <a:srgbClr val="002060"/>
              </a:solidFill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998604" y="2932254"/>
            <a:ext cx="3449980" cy="1794072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ZoneTexte 121"/>
          <p:cNvSpPr txBox="1"/>
          <p:nvPr/>
        </p:nvSpPr>
        <p:spPr>
          <a:xfrm>
            <a:off x="3734085" y="4372981"/>
            <a:ext cx="450444" cy="153888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ACK(1,2)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flipH="1">
            <a:off x="2209919" y="2932254"/>
            <a:ext cx="1109268" cy="1188333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3319186" y="2932254"/>
            <a:ext cx="1159409" cy="570225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ZoneTexte 123"/>
          <p:cNvSpPr txBox="1"/>
          <p:nvPr/>
        </p:nvSpPr>
        <p:spPr>
          <a:xfrm>
            <a:off x="2347167" y="3914423"/>
            <a:ext cx="450444" cy="153888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ACK(3,3)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3844267" y="3192768"/>
            <a:ext cx="450444" cy="153888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ACK(3,3)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1038945" y="3526414"/>
            <a:ext cx="1120830" cy="1199912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ZoneTexte 129"/>
          <p:cNvSpPr txBox="1"/>
          <p:nvPr/>
        </p:nvSpPr>
        <p:spPr>
          <a:xfrm>
            <a:off x="1554579" y="4395229"/>
            <a:ext cx="450444" cy="153888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ACK(1,3)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04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 animBg="1"/>
      <p:bldP spid="178" grpId="0" animBg="1"/>
      <p:bldP spid="180" grpId="0" animBg="1"/>
      <p:bldP spid="1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Connecteur droit 133"/>
          <p:cNvCxnSpPr/>
          <p:nvPr/>
        </p:nvCxnSpPr>
        <p:spPr>
          <a:xfrm>
            <a:off x="296974" y="4141932"/>
            <a:ext cx="4583169" cy="0"/>
          </a:xfrm>
          <a:prstGeom prst="line">
            <a:avLst/>
          </a:prstGeom>
          <a:ln w="25400">
            <a:solidFill>
              <a:srgbClr val="7030A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988791" y="2351689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159775" y="2353618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3319186" y="2351684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4478595" y="2357472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919338" y="234965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923197" y="293225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917407" y="5287705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921265" y="588187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913553" y="647603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915478" y="352641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919337" y="412058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923195" y="472632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915481" y="705669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919339" y="765086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911624" y="824503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2090312" y="235158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2094171" y="293418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2088381" y="528963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2092239" y="588380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2084527" y="647796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2086452" y="352834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2090311" y="412251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2094169" y="4728255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2086455" y="705862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2090313" y="765279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2082598" y="824696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3249712" y="235351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3253571" y="293610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3247781" y="529155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3251639" y="588572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3243927" y="647989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>
            <a:off x="3245852" y="353026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3249711" y="412444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>
            <a:off x="3253569" y="4730180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>
            <a:off x="3245855" y="706055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3249713" y="765472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3241998" y="824888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4409113" y="235544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4412972" y="293803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>
            <a:off x="4407182" y="5293490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>
            <a:off x="4411040" y="588765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4403328" y="648182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>
            <a:off x="4405253" y="353219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>
            <a:off x="4409112" y="412637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>
            <a:off x="4412970" y="473211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/>
          <p:nvPr/>
        </p:nvCxnSpPr>
        <p:spPr>
          <a:xfrm>
            <a:off x="4405256" y="706248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4409114" y="765665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96"/>
          <p:cNvCxnSpPr/>
          <p:nvPr/>
        </p:nvCxnSpPr>
        <p:spPr>
          <a:xfrm>
            <a:off x="4401399" y="825081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ZoneTexte 98"/>
          <p:cNvSpPr txBox="1"/>
          <p:nvPr/>
        </p:nvSpPr>
        <p:spPr>
          <a:xfrm>
            <a:off x="581856" y="2268266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2500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583785" y="2860506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595361" y="345081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595359" y="404112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595359" y="4643003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2504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597286" y="523524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2505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608859" y="5825553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608861" y="6415863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608858" y="7006170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608859" y="757333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1764405" y="227019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2504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1" name="ZoneTexte 120"/>
          <p:cNvSpPr txBox="1"/>
          <p:nvPr/>
        </p:nvSpPr>
        <p:spPr>
          <a:xfrm>
            <a:off x="1766334" y="286243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2505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3" name="ZoneTexte 122"/>
          <p:cNvSpPr txBox="1"/>
          <p:nvPr/>
        </p:nvSpPr>
        <p:spPr>
          <a:xfrm>
            <a:off x="1777910" y="345274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5" name="ZoneTexte 124"/>
          <p:cNvSpPr txBox="1"/>
          <p:nvPr/>
        </p:nvSpPr>
        <p:spPr>
          <a:xfrm>
            <a:off x="1777908" y="404305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7" name="ZoneTexte 126"/>
          <p:cNvSpPr txBox="1"/>
          <p:nvPr/>
        </p:nvSpPr>
        <p:spPr>
          <a:xfrm>
            <a:off x="1777908" y="464493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9" name="ZoneTexte 128"/>
          <p:cNvSpPr txBox="1"/>
          <p:nvPr/>
        </p:nvSpPr>
        <p:spPr>
          <a:xfrm>
            <a:off x="1779835" y="523717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1" name="ZoneTexte 130"/>
          <p:cNvSpPr txBox="1"/>
          <p:nvPr/>
        </p:nvSpPr>
        <p:spPr>
          <a:xfrm>
            <a:off x="1791408" y="582748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2510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3" name="ZoneTexte 132"/>
          <p:cNvSpPr txBox="1"/>
          <p:nvPr/>
        </p:nvSpPr>
        <p:spPr>
          <a:xfrm>
            <a:off x="1791410" y="641779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5" name="ZoneTexte 134"/>
          <p:cNvSpPr txBox="1"/>
          <p:nvPr/>
        </p:nvSpPr>
        <p:spPr>
          <a:xfrm>
            <a:off x="1791407" y="700809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6" name="ZoneTexte 135"/>
          <p:cNvSpPr txBox="1"/>
          <p:nvPr/>
        </p:nvSpPr>
        <p:spPr>
          <a:xfrm>
            <a:off x="1791408" y="7575260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7" name="ZoneTexte 136"/>
          <p:cNvSpPr txBox="1"/>
          <p:nvPr/>
        </p:nvSpPr>
        <p:spPr>
          <a:xfrm>
            <a:off x="2921868" y="227019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9" name="ZoneTexte 138"/>
          <p:cNvSpPr txBox="1"/>
          <p:nvPr/>
        </p:nvSpPr>
        <p:spPr>
          <a:xfrm>
            <a:off x="2923797" y="286243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1" name="ZoneTexte 140"/>
          <p:cNvSpPr txBox="1"/>
          <p:nvPr/>
        </p:nvSpPr>
        <p:spPr>
          <a:xfrm>
            <a:off x="2935373" y="345274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2504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3" name="ZoneTexte 142"/>
          <p:cNvSpPr txBox="1"/>
          <p:nvPr/>
        </p:nvSpPr>
        <p:spPr>
          <a:xfrm>
            <a:off x="2935371" y="404305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2505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5" name="ZoneTexte 144"/>
          <p:cNvSpPr txBox="1"/>
          <p:nvPr/>
        </p:nvSpPr>
        <p:spPr>
          <a:xfrm>
            <a:off x="2935371" y="464493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7" name="ZoneTexte 146"/>
          <p:cNvSpPr txBox="1"/>
          <p:nvPr/>
        </p:nvSpPr>
        <p:spPr>
          <a:xfrm>
            <a:off x="2937298" y="523717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9" name="ZoneTexte 148"/>
          <p:cNvSpPr txBox="1"/>
          <p:nvPr/>
        </p:nvSpPr>
        <p:spPr>
          <a:xfrm>
            <a:off x="2948871" y="582748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1" name="ZoneTexte 150"/>
          <p:cNvSpPr txBox="1"/>
          <p:nvPr/>
        </p:nvSpPr>
        <p:spPr>
          <a:xfrm>
            <a:off x="2948873" y="641779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3" name="ZoneTexte 152"/>
          <p:cNvSpPr txBox="1"/>
          <p:nvPr/>
        </p:nvSpPr>
        <p:spPr>
          <a:xfrm>
            <a:off x="2948870" y="700809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4" name="ZoneTexte 153"/>
          <p:cNvSpPr txBox="1"/>
          <p:nvPr/>
        </p:nvSpPr>
        <p:spPr>
          <a:xfrm>
            <a:off x="2935371" y="758683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5" name="ZoneTexte 154"/>
          <p:cNvSpPr txBox="1"/>
          <p:nvPr/>
        </p:nvSpPr>
        <p:spPr>
          <a:xfrm>
            <a:off x="4079341" y="227019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7" name="ZoneTexte 156"/>
          <p:cNvSpPr txBox="1"/>
          <p:nvPr/>
        </p:nvSpPr>
        <p:spPr>
          <a:xfrm>
            <a:off x="4081270" y="286243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9" name="ZoneTexte 158"/>
          <p:cNvSpPr txBox="1"/>
          <p:nvPr/>
        </p:nvSpPr>
        <p:spPr>
          <a:xfrm>
            <a:off x="4092846" y="3452739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1" name="ZoneTexte 160"/>
          <p:cNvSpPr txBox="1"/>
          <p:nvPr/>
        </p:nvSpPr>
        <p:spPr>
          <a:xfrm>
            <a:off x="4092844" y="4043049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3" name="ZoneTexte 162"/>
          <p:cNvSpPr txBox="1"/>
          <p:nvPr/>
        </p:nvSpPr>
        <p:spPr>
          <a:xfrm>
            <a:off x="4092844" y="464492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2510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5" name="ZoneTexte 164"/>
          <p:cNvSpPr txBox="1"/>
          <p:nvPr/>
        </p:nvSpPr>
        <p:spPr>
          <a:xfrm>
            <a:off x="4094771" y="5237169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7" name="ZoneTexte 166"/>
          <p:cNvSpPr txBox="1"/>
          <p:nvPr/>
        </p:nvSpPr>
        <p:spPr>
          <a:xfrm>
            <a:off x="4106344" y="582747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9" name="ZoneTexte 168"/>
          <p:cNvSpPr txBox="1"/>
          <p:nvPr/>
        </p:nvSpPr>
        <p:spPr>
          <a:xfrm>
            <a:off x="4106346" y="641778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71" name="ZoneTexte 170"/>
          <p:cNvSpPr txBox="1"/>
          <p:nvPr/>
        </p:nvSpPr>
        <p:spPr>
          <a:xfrm>
            <a:off x="4106343" y="7008095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72" name="ZoneTexte 171"/>
          <p:cNvSpPr txBox="1"/>
          <p:nvPr/>
        </p:nvSpPr>
        <p:spPr>
          <a:xfrm>
            <a:off x="4117919" y="758683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73" name="ZoneTexte 172"/>
          <p:cNvSpPr txBox="1"/>
          <p:nvPr/>
        </p:nvSpPr>
        <p:spPr>
          <a:xfrm>
            <a:off x="865176" y="1516996"/>
            <a:ext cx="235642" cy="276999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P1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4" name="ZoneTexte 173"/>
          <p:cNvSpPr txBox="1"/>
          <p:nvPr/>
        </p:nvSpPr>
        <p:spPr>
          <a:xfrm>
            <a:off x="2036150" y="1533158"/>
            <a:ext cx="235642" cy="276999"/>
          </a:xfrm>
          <a:prstGeom prst="rect">
            <a:avLst/>
          </a:prstGeom>
          <a:solidFill>
            <a:srgbClr val="C0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P2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3207124" y="1533157"/>
            <a:ext cx="235642" cy="276999"/>
          </a:xfrm>
          <a:prstGeom prst="rect">
            <a:avLst/>
          </a:prstGeom>
          <a:solidFill>
            <a:srgbClr val="00B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P3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6" name="ZoneTexte 175"/>
          <p:cNvSpPr txBox="1"/>
          <p:nvPr/>
        </p:nvSpPr>
        <p:spPr>
          <a:xfrm>
            <a:off x="4376178" y="1511851"/>
            <a:ext cx="235642" cy="276999"/>
          </a:xfrm>
          <a:prstGeom prst="rect">
            <a:avLst/>
          </a:prstGeom>
          <a:solidFill>
            <a:srgbClr val="FFC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P4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7" name="ZoneTexte 176"/>
          <p:cNvSpPr txBox="1"/>
          <p:nvPr/>
        </p:nvSpPr>
        <p:spPr>
          <a:xfrm>
            <a:off x="4958935" y="1898495"/>
            <a:ext cx="2083428" cy="1489639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P1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Horloge= 3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8" name="ZoneTexte 177"/>
          <p:cNvSpPr txBox="1"/>
          <p:nvPr/>
        </p:nvSpPr>
        <p:spPr>
          <a:xfrm>
            <a:off x="4963663" y="3502479"/>
            <a:ext cx="2075416" cy="1489639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P2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5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(2,1),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(4,1)}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={3}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9" name="ZoneTexte 178"/>
          <p:cNvSpPr txBox="1"/>
          <p:nvPr/>
        </p:nvSpPr>
        <p:spPr>
          <a:xfrm>
            <a:off x="4965267" y="5090067"/>
            <a:ext cx="2075416" cy="1489639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P3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3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</a:t>
            </a:r>
          </a:p>
          <a:p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0" name="ZoneTexte 179"/>
          <p:cNvSpPr txBox="1"/>
          <p:nvPr/>
        </p:nvSpPr>
        <p:spPr>
          <a:xfrm>
            <a:off x="4965272" y="6687473"/>
            <a:ext cx="2094433" cy="156966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P4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5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Res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(2,1),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Res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(4,1)}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={3}                   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3" name="Connecteur droit avec flèche 2"/>
          <p:cNvCxnSpPr/>
          <p:nvPr/>
        </p:nvCxnSpPr>
        <p:spPr>
          <a:xfrm flipH="1">
            <a:off x="1038945" y="2349659"/>
            <a:ext cx="1120830" cy="1152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>
            <a:off x="2159775" y="2357472"/>
            <a:ext cx="1159411" cy="574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2159775" y="2357472"/>
            <a:ext cx="2318820" cy="1763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03"/>
          <p:cNvSpPr txBox="1"/>
          <p:nvPr/>
        </p:nvSpPr>
        <p:spPr>
          <a:xfrm>
            <a:off x="1071573" y="3243433"/>
            <a:ext cx="440826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(2,1)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3765456" y="3678220"/>
            <a:ext cx="440826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(2,1)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08" name="ZoneTexte 107"/>
          <p:cNvSpPr txBox="1"/>
          <p:nvPr/>
        </p:nvSpPr>
        <p:spPr>
          <a:xfrm>
            <a:off x="2828649" y="2674178"/>
            <a:ext cx="440826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(2,1)</a:t>
            </a:r>
            <a:endParaRPr lang="fr-FR" sz="1000" dirty="0">
              <a:solidFill>
                <a:srgbClr val="002060"/>
              </a:solidFill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 flipH="1">
            <a:off x="1086576" y="2384366"/>
            <a:ext cx="3362008" cy="547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3377032" y="2395260"/>
            <a:ext cx="1101563" cy="510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>
            <a:off x="2167488" y="2422154"/>
            <a:ext cx="2311107" cy="1089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ZoneTexte 116"/>
          <p:cNvSpPr txBox="1"/>
          <p:nvPr/>
        </p:nvSpPr>
        <p:spPr>
          <a:xfrm>
            <a:off x="3465262" y="2637743"/>
            <a:ext cx="479298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(4,1))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18" name="ZoneTexte 117"/>
          <p:cNvSpPr txBox="1"/>
          <p:nvPr/>
        </p:nvSpPr>
        <p:spPr>
          <a:xfrm>
            <a:off x="1049280" y="2722908"/>
            <a:ext cx="479298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(4,1))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20" name="ZoneTexte 119"/>
          <p:cNvSpPr txBox="1"/>
          <p:nvPr/>
        </p:nvSpPr>
        <p:spPr>
          <a:xfrm>
            <a:off x="2398468" y="3144248"/>
            <a:ext cx="479298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(4,1))</a:t>
            </a:r>
            <a:endParaRPr lang="fr-FR" sz="1000" dirty="0">
              <a:solidFill>
                <a:srgbClr val="002060"/>
              </a:solidFill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998604" y="2932254"/>
            <a:ext cx="3449980" cy="1794072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ZoneTexte 121"/>
          <p:cNvSpPr txBox="1"/>
          <p:nvPr/>
        </p:nvSpPr>
        <p:spPr>
          <a:xfrm>
            <a:off x="3734085" y="4372981"/>
            <a:ext cx="450444" cy="153888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ACK(1,2)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flipH="1">
            <a:off x="2209919" y="2932254"/>
            <a:ext cx="1109268" cy="1188333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3319186" y="2932254"/>
            <a:ext cx="1159409" cy="570225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ZoneTexte 123"/>
          <p:cNvSpPr txBox="1"/>
          <p:nvPr/>
        </p:nvSpPr>
        <p:spPr>
          <a:xfrm>
            <a:off x="2347167" y="3914423"/>
            <a:ext cx="450444" cy="153888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ACK(3,3)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3844267" y="3192768"/>
            <a:ext cx="450444" cy="153888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ACK(3,3)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1038945" y="3526414"/>
            <a:ext cx="1120830" cy="1199912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ZoneTexte 129"/>
          <p:cNvSpPr txBox="1"/>
          <p:nvPr/>
        </p:nvSpPr>
        <p:spPr>
          <a:xfrm>
            <a:off x="1554579" y="4395229"/>
            <a:ext cx="450444" cy="153888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ACK(1,3)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9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0" animBg="1"/>
      <p:bldP spid="1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Connecteur droit 133"/>
          <p:cNvCxnSpPr/>
          <p:nvPr/>
        </p:nvCxnSpPr>
        <p:spPr>
          <a:xfrm>
            <a:off x="296974" y="4747047"/>
            <a:ext cx="4583169" cy="0"/>
          </a:xfrm>
          <a:prstGeom prst="line">
            <a:avLst/>
          </a:prstGeom>
          <a:ln w="25400">
            <a:solidFill>
              <a:srgbClr val="7030A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988791" y="2351689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159775" y="2353618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3319186" y="2351684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4478595" y="2357472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919338" y="234965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923197" y="293225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917407" y="5287705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921265" y="588187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913553" y="647603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915478" y="352641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919337" y="412058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923195" y="472632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915481" y="705669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919339" y="765086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911624" y="824503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2090312" y="235158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2094171" y="293418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2088381" y="528963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2092239" y="588380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2084527" y="647796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2086452" y="352834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2090311" y="412251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2094169" y="4728255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2086455" y="705862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2090313" y="765279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2082598" y="824696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3249712" y="235351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3253571" y="293610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3247781" y="529155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3251639" y="588572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3243927" y="647989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>
            <a:off x="3245852" y="353026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3249711" y="412444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>
            <a:off x="3253569" y="4730180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>
            <a:off x="3245855" y="706055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3249713" y="765472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3241998" y="824888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4409113" y="235544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4412972" y="293803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>
            <a:off x="4407182" y="5293490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>
            <a:off x="4411040" y="588765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4403328" y="648182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>
            <a:off x="4405253" y="353219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>
            <a:off x="4409112" y="412637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>
            <a:off x="4412970" y="473211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/>
          <p:nvPr/>
        </p:nvCxnSpPr>
        <p:spPr>
          <a:xfrm>
            <a:off x="4405256" y="706248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4409114" y="765665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96"/>
          <p:cNvCxnSpPr/>
          <p:nvPr/>
        </p:nvCxnSpPr>
        <p:spPr>
          <a:xfrm>
            <a:off x="4401399" y="825081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ZoneTexte 98"/>
          <p:cNvSpPr txBox="1"/>
          <p:nvPr/>
        </p:nvSpPr>
        <p:spPr>
          <a:xfrm>
            <a:off x="581856" y="2268266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2500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583785" y="2860506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595361" y="345081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595359" y="404112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595359" y="4643003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2504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597286" y="523524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2505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608859" y="5825553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608861" y="6415863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608858" y="7006170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608859" y="757333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1764405" y="227019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2504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1" name="ZoneTexte 120"/>
          <p:cNvSpPr txBox="1"/>
          <p:nvPr/>
        </p:nvSpPr>
        <p:spPr>
          <a:xfrm>
            <a:off x="1766334" y="286243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2505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3" name="ZoneTexte 122"/>
          <p:cNvSpPr txBox="1"/>
          <p:nvPr/>
        </p:nvSpPr>
        <p:spPr>
          <a:xfrm>
            <a:off x="1777910" y="345274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5" name="ZoneTexte 124"/>
          <p:cNvSpPr txBox="1"/>
          <p:nvPr/>
        </p:nvSpPr>
        <p:spPr>
          <a:xfrm>
            <a:off x="1777908" y="404305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7" name="ZoneTexte 126"/>
          <p:cNvSpPr txBox="1"/>
          <p:nvPr/>
        </p:nvSpPr>
        <p:spPr>
          <a:xfrm>
            <a:off x="1777908" y="464493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9" name="ZoneTexte 128"/>
          <p:cNvSpPr txBox="1"/>
          <p:nvPr/>
        </p:nvSpPr>
        <p:spPr>
          <a:xfrm>
            <a:off x="1779835" y="523717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1" name="ZoneTexte 130"/>
          <p:cNvSpPr txBox="1"/>
          <p:nvPr/>
        </p:nvSpPr>
        <p:spPr>
          <a:xfrm>
            <a:off x="1791408" y="582748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2510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3" name="ZoneTexte 132"/>
          <p:cNvSpPr txBox="1"/>
          <p:nvPr/>
        </p:nvSpPr>
        <p:spPr>
          <a:xfrm>
            <a:off x="1791410" y="641779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5" name="ZoneTexte 134"/>
          <p:cNvSpPr txBox="1"/>
          <p:nvPr/>
        </p:nvSpPr>
        <p:spPr>
          <a:xfrm>
            <a:off x="1791407" y="700809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6" name="ZoneTexte 135"/>
          <p:cNvSpPr txBox="1"/>
          <p:nvPr/>
        </p:nvSpPr>
        <p:spPr>
          <a:xfrm>
            <a:off x="1791408" y="7575260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7" name="ZoneTexte 136"/>
          <p:cNvSpPr txBox="1"/>
          <p:nvPr/>
        </p:nvSpPr>
        <p:spPr>
          <a:xfrm>
            <a:off x="2921868" y="227019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9" name="ZoneTexte 138"/>
          <p:cNvSpPr txBox="1"/>
          <p:nvPr/>
        </p:nvSpPr>
        <p:spPr>
          <a:xfrm>
            <a:off x="2923797" y="286243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1" name="ZoneTexte 140"/>
          <p:cNvSpPr txBox="1"/>
          <p:nvPr/>
        </p:nvSpPr>
        <p:spPr>
          <a:xfrm>
            <a:off x="2935373" y="345274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2504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3" name="ZoneTexte 142"/>
          <p:cNvSpPr txBox="1"/>
          <p:nvPr/>
        </p:nvSpPr>
        <p:spPr>
          <a:xfrm>
            <a:off x="2935371" y="404305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2505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5" name="ZoneTexte 144"/>
          <p:cNvSpPr txBox="1"/>
          <p:nvPr/>
        </p:nvSpPr>
        <p:spPr>
          <a:xfrm>
            <a:off x="2935371" y="464493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7" name="ZoneTexte 146"/>
          <p:cNvSpPr txBox="1"/>
          <p:nvPr/>
        </p:nvSpPr>
        <p:spPr>
          <a:xfrm>
            <a:off x="2937298" y="523717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9" name="ZoneTexte 148"/>
          <p:cNvSpPr txBox="1"/>
          <p:nvPr/>
        </p:nvSpPr>
        <p:spPr>
          <a:xfrm>
            <a:off x="2948871" y="582748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1" name="ZoneTexte 150"/>
          <p:cNvSpPr txBox="1"/>
          <p:nvPr/>
        </p:nvSpPr>
        <p:spPr>
          <a:xfrm>
            <a:off x="2948873" y="641779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3" name="ZoneTexte 152"/>
          <p:cNvSpPr txBox="1"/>
          <p:nvPr/>
        </p:nvSpPr>
        <p:spPr>
          <a:xfrm>
            <a:off x="2948870" y="700809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4" name="ZoneTexte 153"/>
          <p:cNvSpPr txBox="1"/>
          <p:nvPr/>
        </p:nvSpPr>
        <p:spPr>
          <a:xfrm>
            <a:off x="2935371" y="758683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5" name="ZoneTexte 154"/>
          <p:cNvSpPr txBox="1"/>
          <p:nvPr/>
        </p:nvSpPr>
        <p:spPr>
          <a:xfrm>
            <a:off x="4079341" y="227019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7" name="ZoneTexte 156"/>
          <p:cNvSpPr txBox="1"/>
          <p:nvPr/>
        </p:nvSpPr>
        <p:spPr>
          <a:xfrm>
            <a:off x="4081270" y="286243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9" name="ZoneTexte 158"/>
          <p:cNvSpPr txBox="1"/>
          <p:nvPr/>
        </p:nvSpPr>
        <p:spPr>
          <a:xfrm>
            <a:off x="4092846" y="3452739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1" name="ZoneTexte 160"/>
          <p:cNvSpPr txBox="1"/>
          <p:nvPr/>
        </p:nvSpPr>
        <p:spPr>
          <a:xfrm>
            <a:off x="4092844" y="4043049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3" name="ZoneTexte 162"/>
          <p:cNvSpPr txBox="1"/>
          <p:nvPr/>
        </p:nvSpPr>
        <p:spPr>
          <a:xfrm>
            <a:off x="4092844" y="464492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2510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5" name="ZoneTexte 164"/>
          <p:cNvSpPr txBox="1"/>
          <p:nvPr/>
        </p:nvSpPr>
        <p:spPr>
          <a:xfrm>
            <a:off x="4094771" y="5237169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7" name="ZoneTexte 166"/>
          <p:cNvSpPr txBox="1"/>
          <p:nvPr/>
        </p:nvSpPr>
        <p:spPr>
          <a:xfrm>
            <a:off x="4106344" y="582747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9" name="ZoneTexte 168"/>
          <p:cNvSpPr txBox="1"/>
          <p:nvPr/>
        </p:nvSpPr>
        <p:spPr>
          <a:xfrm>
            <a:off x="4106346" y="641778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71" name="ZoneTexte 170"/>
          <p:cNvSpPr txBox="1"/>
          <p:nvPr/>
        </p:nvSpPr>
        <p:spPr>
          <a:xfrm>
            <a:off x="4106343" y="7008095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72" name="ZoneTexte 171"/>
          <p:cNvSpPr txBox="1"/>
          <p:nvPr/>
        </p:nvSpPr>
        <p:spPr>
          <a:xfrm>
            <a:off x="4117919" y="758683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73" name="ZoneTexte 172"/>
          <p:cNvSpPr txBox="1"/>
          <p:nvPr/>
        </p:nvSpPr>
        <p:spPr>
          <a:xfrm>
            <a:off x="865176" y="1516996"/>
            <a:ext cx="235642" cy="276999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P1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4" name="ZoneTexte 173"/>
          <p:cNvSpPr txBox="1"/>
          <p:nvPr/>
        </p:nvSpPr>
        <p:spPr>
          <a:xfrm>
            <a:off x="2036150" y="1533158"/>
            <a:ext cx="235642" cy="276999"/>
          </a:xfrm>
          <a:prstGeom prst="rect">
            <a:avLst/>
          </a:prstGeom>
          <a:solidFill>
            <a:srgbClr val="C0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P2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3207124" y="1533157"/>
            <a:ext cx="235642" cy="276999"/>
          </a:xfrm>
          <a:prstGeom prst="rect">
            <a:avLst/>
          </a:prstGeom>
          <a:solidFill>
            <a:srgbClr val="00B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P3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6" name="ZoneTexte 175"/>
          <p:cNvSpPr txBox="1"/>
          <p:nvPr/>
        </p:nvSpPr>
        <p:spPr>
          <a:xfrm>
            <a:off x="4376178" y="1511851"/>
            <a:ext cx="235642" cy="276999"/>
          </a:xfrm>
          <a:prstGeom prst="rect">
            <a:avLst/>
          </a:prstGeom>
          <a:solidFill>
            <a:srgbClr val="FFC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P4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7" name="ZoneTexte 176"/>
          <p:cNvSpPr txBox="1"/>
          <p:nvPr/>
        </p:nvSpPr>
        <p:spPr>
          <a:xfrm>
            <a:off x="4958935" y="1898495"/>
            <a:ext cx="2083428" cy="1489639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P1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Horloge= 3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8" name="ZoneTexte 177"/>
          <p:cNvSpPr txBox="1"/>
          <p:nvPr/>
        </p:nvSpPr>
        <p:spPr>
          <a:xfrm>
            <a:off x="4963663" y="3502479"/>
            <a:ext cx="2075416" cy="1489639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P2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 </a:t>
            </a:r>
            <a:r>
              <a:rPr lang="fr-FR" sz="1400" dirty="0">
                <a:solidFill>
                  <a:schemeClr val="bg1">
                    <a:lumMod val="95000"/>
                  </a:schemeClr>
                </a:solidFill>
              </a:rPr>
              <a:t>6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(2,1),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(4,1)}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={3,1}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9" name="ZoneTexte 178"/>
          <p:cNvSpPr txBox="1"/>
          <p:nvPr/>
        </p:nvSpPr>
        <p:spPr>
          <a:xfrm>
            <a:off x="4965267" y="5090067"/>
            <a:ext cx="2075416" cy="1489639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P3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3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</a:t>
            </a:r>
          </a:p>
          <a:p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0" name="ZoneTexte 179"/>
          <p:cNvSpPr txBox="1"/>
          <p:nvPr/>
        </p:nvSpPr>
        <p:spPr>
          <a:xfrm>
            <a:off x="4965272" y="6687473"/>
            <a:ext cx="2094433" cy="156966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P4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 </a:t>
            </a:r>
            <a:r>
              <a:rPr lang="fr-FR" sz="1400" dirty="0">
                <a:solidFill>
                  <a:schemeClr val="bg1">
                    <a:lumMod val="95000"/>
                  </a:schemeClr>
                </a:solidFill>
              </a:rPr>
              <a:t>6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Res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(2,1),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Res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(4,1)}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={3,1}                   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3" name="Connecteur droit avec flèche 2"/>
          <p:cNvCxnSpPr/>
          <p:nvPr/>
        </p:nvCxnSpPr>
        <p:spPr>
          <a:xfrm flipH="1">
            <a:off x="1038945" y="2349659"/>
            <a:ext cx="1120830" cy="1152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>
            <a:off x="2159775" y="2357472"/>
            <a:ext cx="1159411" cy="574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2159775" y="2357472"/>
            <a:ext cx="2318820" cy="1763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03"/>
          <p:cNvSpPr txBox="1"/>
          <p:nvPr/>
        </p:nvSpPr>
        <p:spPr>
          <a:xfrm>
            <a:off x="1071573" y="3243433"/>
            <a:ext cx="440826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(2,1)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3765456" y="3678220"/>
            <a:ext cx="440826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(2,1)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08" name="ZoneTexte 107"/>
          <p:cNvSpPr txBox="1"/>
          <p:nvPr/>
        </p:nvSpPr>
        <p:spPr>
          <a:xfrm>
            <a:off x="2828649" y="2674178"/>
            <a:ext cx="440826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(2,1)</a:t>
            </a:r>
            <a:endParaRPr lang="fr-FR" sz="1000" dirty="0">
              <a:solidFill>
                <a:srgbClr val="002060"/>
              </a:solidFill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 flipH="1">
            <a:off x="1086576" y="2384366"/>
            <a:ext cx="3362008" cy="547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3377032" y="2395260"/>
            <a:ext cx="1101563" cy="510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>
            <a:off x="2167488" y="2422154"/>
            <a:ext cx="2311107" cy="1089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ZoneTexte 116"/>
          <p:cNvSpPr txBox="1"/>
          <p:nvPr/>
        </p:nvSpPr>
        <p:spPr>
          <a:xfrm>
            <a:off x="3465262" y="2637743"/>
            <a:ext cx="479298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(4,1))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18" name="ZoneTexte 117"/>
          <p:cNvSpPr txBox="1"/>
          <p:nvPr/>
        </p:nvSpPr>
        <p:spPr>
          <a:xfrm>
            <a:off x="1049280" y="2722908"/>
            <a:ext cx="479298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(4,1))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20" name="ZoneTexte 119"/>
          <p:cNvSpPr txBox="1"/>
          <p:nvPr/>
        </p:nvSpPr>
        <p:spPr>
          <a:xfrm>
            <a:off x="2398468" y="3144248"/>
            <a:ext cx="479298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(4,1))</a:t>
            </a:r>
            <a:endParaRPr lang="fr-FR" sz="1000" dirty="0">
              <a:solidFill>
                <a:srgbClr val="002060"/>
              </a:solidFill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998604" y="2932254"/>
            <a:ext cx="3449980" cy="1794072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ZoneTexte 121"/>
          <p:cNvSpPr txBox="1"/>
          <p:nvPr/>
        </p:nvSpPr>
        <p:spPr>
          <a:xfrm>
            <a:off x="3734085" y="4372981"/>
            <a:ext cx="450444" cy="153888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ACK(1,2)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flipH="1">
            <a:off x="2209919" y="2932254"/>
            <a:ext cx="1109268" cy="1188333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3319186" y="2932254"/>
            <a:ext cx="1159409" cy="570225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ZoneTexte 123"/>
          <p:cNvSpPr txBox="1"/>
          <p:nvPr/>
        </p:nvSpPr>
        <p:spPr>
          <a:xfrm>
            <a:off x="2347167" y="3914423"/>
            <a:ext cx="450444" cy="153888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ACK(3,3)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3844267" y="3192768"/>
            <a:ext cx="450444" cy="153888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ACK(3,3)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1038945" y="3526414"/>
            <a:ext cx="1120830" cy="1199912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ZoneTexte 129"/>
          <p:cNvSpPr txBox="1"/>
          <p:nvPr/>
        </p:nvSpPr>
        <p:spPr>
          <a:xfrm>
            <a:off x="1554579" y="4395229"/>
            <a:ext cx="450444" cy="153888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ACK(1,3)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2166107" y="4765025"/>
            <a:ext cx="0" cy="49987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ZoneTexte 127"/>
          <p:cNvSpPr txBox="1"/>
          <p:nvPr/>
        </p:nvSpPr>
        <p:spPr>
          <a:xfrm>
            <a:off x="2228069" y="4901961"/>
            <a:ext cx="870431" cy="195515"/>
          </a:xfrm>
          <a:prstGeom prst="rect">
            <a:avLst/>
          </a:prstGeom>
          <a:solidFill>
            <a:srgbClr val="7030A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5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Section.Critique</a:t>
            </a:r>
            <a:endParaRPr lang="fr-FR" sz="105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65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375" autoRev="1" fill="remov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375" autoRev="1" fill="remov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375" autoRev="1" fill="remov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375" autoRev="1" fill="remov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0" animBg="1"/>
      <p:bldP spid="178" grpId="1" animBg="1"/>
      <p:bldP spid="18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Connecteur droit 133"/>
          <p:cNvCxnSpPr/>
          <p:nvPr/>
        </p:nvCxnSpPr>
        <p:spPr>
          <a:xfrm>
            <a:off x="296974" y="5298374"/>
            <a:ext cx="4583169" cy="0"/>
          </a:xfrm>
          <a:prstGeom prst="line">
            <a:avLst/>
          </a:prstGeom>
          <a:ln w="25400">
            <a:solidFill>
              <a:srgbClr val="7030A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988791" y="2351689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159775" y="2353618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3319186" y="2351684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4478595" y="2357472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919338" y="234965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923197" y="293225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917407" y="5287705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921265" y="588187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913553" y="647603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915478" y="352641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919337" y="412058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923195" y="472632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915481" y="705669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919339" y="765086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911624" y="824503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2090312" y="235158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2094171" y="293418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2088381" y="528963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2092239" y="588380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2084527" y="647796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2086452" y="352834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2090311" y="412251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2094169" y="4728255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2086455" y="705862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2090313" y="765279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2082598" y="824696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3249712" y="235351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3253571" y="293610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3247781" y="529155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3251639" y="588572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3243927" y="647989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>
            <a:off x="3245852" y="353026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3249711" y="412444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>
            <a:off x="3253569" y="4730180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>
            <a:off x="3245855" y="706055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3249713" y="765472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3241998" y="824888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4409113" y="235544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4412972" y="293803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>
            <a:off x="4407182" y="5293490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>
            <a:off x="4411040" y="588765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4403328" y="648182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>
            <a:off x="4405253" y="353219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>
            <a:off x="4409112" y="412637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>
            <a:off x="4412970" y="473211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/>
          <p:nvPr/>
        </p:nvCxnSpPr>
        <p:spPr>
          <a:xfrm>
            <a:off x="4405256" y="706248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4409114" y="765665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96"/>
          <p:cNvCxnSpPr/>
          <p:nvPr/>
        </p:nvCxnSpPr>
        <p:spPr>
          <a:xfrm>
            <a:off x="4401399" y="825081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ZoneTexte 98"/>
          <p:cNvSpPr txBox="1"/>
          <p:nvPr/>
        </p:nvSpPr>
        <p:spPr>
          <a:xfrm>
            <a:off x="581856" y="2268266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2500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583785" y="2860506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595361" y="345081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595359" y="404112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595359" y="4643003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2504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597286" y="523524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2505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608859" y="5825553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608861" y="6415863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608858" y="7006170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608859" y="757333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1764405" y="227019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2504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1" name="ZoneTexte 120"/>
          <p:cNvSpPr txBox="1"/>
          <p:nvPr/>
        </p:nvSpPr>
        <p:spPr>
          <a:xfrm>
            <a:off x="1766334" y="286243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2505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3" name="ZoneTexte 122"/>
          <p:cNvSpPr txBox="1"/>
          <p:nvPr/>
        </p:nvSpPr>
        <p:spPr>
          <a:xfrm>
            <a:off x="1777910" y="345274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5" name="ZoneTexte 124"/>
          <p:cNvSpPr txBox="1"/>
          <p:nvPr/>
        </p:nvSpPr>
        <p:spPr>
          <a:xfrm>
            <a:off x="1777908" y="404305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7" name="ZoneTexte 126"/>
          <p:cNvSpPr txBox="1"/>
          <p:nvPr/>
        </p:nvSpPr>
        <p:spPr>
          <a:xfrm>
            <a:off x="1777908" y="464493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9" name="ZoneTexte 128"/>
          <p:cNvSpPr txBox="1"/>
          <p:nvPr/>
        </p:nvSpPr>
        <p:spPr>
          <a:xfrm>
            <a:off x="1779835" y="523717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1" name="ZoneTexte 130"/>
          <p:cNvSpPr txBox="1"/>
          <p:nvPr/>
        </p:nvSpPr>
        <p:spPr>
          <a:xfrm>
            <a:off x="1791408" y="582748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2510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3" name="ZoneTexte 132"/>
          <p:cNvSpPr txBox="1"/>
          <p:nvPr/>
        </p:nvSpPr>
        <p:spPr>
          <a:xfrm>
            <a:off x="1791410" y="641779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5" name="ZoneTexte 134"/>
          <p:cNvSpPr txBox="1"/>
          <p:nvPr/>
        </p:nvSpPr>
        <p:spPr>
          <a:xfrm>
            <a:off x="1791407" y="700809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6" name="ZoneTexte 135"/>
          <p:cNvSpPr txBox="1"/>
          <p:nvPr/>
        </p:nvSpPr>
        <p:spPr>
          <a:xfrm>
            <a:off x="1791408" y="7575260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7" name="ZoneTexte 136"/>
          <p:cNvSpPr txBox="1"/>
          <p:nvPr/>
        </p:nvSpPr>
        <p:spPr>
          <a:xfrm>
            <a:off x="2921868" y="227019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9" name="ZoneTexte 138"/>
          <p:cNvSpPr txBox="1"/>
          <p:nvPr/>
        </p:nvSpPr>
        <p:spPr>
          <a:xfrm>
            <a:off x="2923797" y="286243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1" name="ZoneTexte 140"/>
          <p:cNvSpPr txBox="1"/>
          <p:nvPr/>
        </p:nvSpPr>
        <p:spPr>
          <a:xfrm>
            <a:off x="2935373" y="345274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2504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3" name="ZoneTexte 142"/>
          <p:cNvSpPr txBox="1"/>
          <p:nvPr/>
        </p:nvSpPr>
        <p:spPr>
          <a:xfrm>
            <a:off x="2935371" y="404305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2505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5" name="ZoneTexte 144"/>
          <p:cNvSpPr txBox="1"/>
          <p:nvPr/>
        </p:nvSpPr>
        <p:spPr>
          <a:xfrm>
            <a:off x="2935371" y="464493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7" name="ZoneTexte 146"/>
          <p:cNvSpPr txBox="1"/>
          <p:nvPr/>
        </p:nvSpPr>
        <p:spPr>
          <a:xfrm>
            <a:off x="2937298" y="523717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9" name="ZoneTexte 148"/>
          <p:cNvSpPr txBox="1"/>
          <p:nvPr/>
        </p:nvSpPr>
        <p:spPr>
          <a:xfrm>
            <a:off x="2948871" y="582748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1" name="ZoneTexte 150"/>
          <p:cNvSpPr txBox="1"/>
          <p:nvPr/>
        </p:nvSpPr>
        <p:spPr>
          <a:xfrm>
            <a:off x="2948873" y="641779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3" name="ZoneTexte 152"/>
          <p:cNvSpPr txBox="1"/>
          <p:nvPr/>
        </p:nvSpPr>
        <p:spPr>
          <a:xfrm>
            <a:off x="2948870" y="700809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4" name="ZoneTexte 153"/>
          <p:cNvSpPr txBox="1"/>
          <p:nvPr/>
        </p:nvSpPr>
        <p:spPr>
          <a:xfrm>
            <a:off x="2935371" y="758683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5" name="ZoneTexte 154"/>
          <p:cNvSpPr txBox="1"/>
          <p:nvPr/>
        </p:nvSpPr>
        <p:spPr>
          <a:xfrm>
            <a:off x="4079341" y="227019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7" name="ZoneTexte 156"/>
          <p:cNvSpPr txBox="1"/>
          <p:nvPr/>
        </p:nvSpPr>
        <p:spPr>
          <a:xfrm>
            <a:off x="4081270" y="286243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9" name="ZoneTexte 158"/>
          <p:cNvSpPr txBox="1"/>
          <p:nvPr/>
        </p:nvSpPr>
        <p:spPr>
          <a:xfrm>
            <a:off x="4092846" y="3452739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1" name="ZoneTexte 160"/>
          <p:cNvSpPr txBox="1"/>
          <p:nvPr/>
        </p:nvSpPr>
        <p:spPr>
          <a:xfrm>
            <a:off x="4092844" y="4043049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3" name="ZoneTexte 162"/>
          <p:cNvSpPr txBox="1"/>
          <p:nvPr/>
        </p:nvSpPr>
        <p:spPr>
          <a:xfrm>
            <a:off x="4092844" y="464492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2510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5" name="ZoneTexte 164"/>
          <p:cNvSpPr txBox="1"/>
          <p:nvPr/>
        </p:nvSpPr>
        <p:spPr>
          <a:xfrm>
            <a:off x="4094771" y="5237169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7" name="ZoneTexte 166"/>
          <p:cNvSpPr txBox="1"/>
          <p:nvPr/>
        </p:nvSpPr>
        <p:spPr>
          <a:xfrm>
            <a:off x="4106344" y="582747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9" name="ZoneTexte 168"/>
          <p:cNvSpPr txBox="1"/>
          <p:nvPr/>
        </p:nvSpPr>
        <p:spPr>
          <a:xfrm>
            <a:off x="4106346" y="641778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71" name="ZoneTexte 170"/>
          <p:cNvSpPr txBox="1"/>
          <p:nvPr/>
        </p:nvSpPr>
        <p:spPr>
          <a:xfrm>
            <a:off x="4106343" y="7008095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72" name="ZoneTexte 171"/>
          <p:cNvSpPr txBox="1"/>
          <p:nvPr/>
        </p:nvSpPr>
        <p:spPr>
          <a:xfrm>
            <a:off x="4117919" y="758683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73" name="ZoneTexte 172"/>
          <p:cNvSpPr txBox="1"/>
          <p:nvPr/>
        </p:nvSpPr>
        <p:spPr>
          <a:xfrm>
            <a:off x="865176" y="1516996"/>
            <a:ext cx="235642" cy="276999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P1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4" name="ZoneTexte 173"/>
          <p:cNvSpPr txBox="1"/>
          <p:nvPr/>
        </p:nvSpPr>
        <p:spPr>
          <a:xfrm>
            <a:off x="2036150" y="1533158"/>
            <a:ext cx="235642" cy="276999"/>
          </a:xfrm>
          <a:prstGeom prst="rect">
            <a:avLst/>
          </a:prstGeom>
          <a:solidFill>
            <a:srgbClr val="C0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P2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3207124" y="1533157"/>
            <a:ext cx="235642" cy="276999"/>
          </a:xfrm>
          <a:prstGeom prst="rect">
            <a:avLst/>
          </a:prstGeom>
          <a:solidFill>
            <a:srgbClr val="00B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P3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6" name="ZoneTexte 175"/>
          <p:cNvSpPr txBox="1"/>
          <p:nvPr/>
        </p:nvSpPr>
        <p:spPr>
          <a:xfrm>
            <a:off x="4376178" y="1511851"/>
            <a:ext cx="235642" cy="276999"/>
          </a:xfrm>
          <a:prstGeom prst="rect">
            <a:avLst/>
          </a:prstGeom>
          <a:solidFill>
            <a:srgbClr val="FFC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P4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7" name="ZoneTexte 176"/>
          <p:cNvSpPr txBox="1"/>
          <p:nvPr/>
        </p:nvSpPr>
        <p:spPr>
          <a:xfrm>
            <a:off x="4958935" y="1898495"/>
            <a:ext cx="2083428" cy="1489639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P1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Horloge= 3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8" name="ZoneTexte 177"/>
          <p:cNvSpPr txBox="1"/>
          <p:nvPr/>
        </p:nvSpPr>
        <p:spPr>
          <a:xfrm>
            <a:off x="4963663" y="3502479"/>
            <a:ext cx="2075416" cy="1489639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P2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7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(2,1),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(4,1)}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={3,1}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9" name="ZoneTexte 178"/>
          <p:cNvSpPr txBox="1"/>
          <p:nvPr/>
        </p:nvSpPr>
        <p:spPr>
          <a:xfrm>
            <a:off x="4965267" y="5090067"/>
            <a:ext cx="2075416" cy="1489639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P3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3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</a:t>
            </a:r>
          </a:p>
          <a:p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0" name="ZoneTexte 179"/>
          <p:cNvSpPr txBox="1"/>
          <p:nvPr/>
        </p:nvSpPr>
        <p:spPr>
          <a:xfrm>
            <a:off x="4965272" y="6687473"/>
            <a:ext cx="2094433" cy="156966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P4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 </a:t>
            </a:r>
            <a:r>
              <a:rPr lang="fr-FR" sz="1400" dirty="0">
                <a:solidFill>
                  <a:schemeClr val="bg1">
                    <a:lumMod val="95000"/>
                  </a:schemeClr>
                </a:solidFill>
              </a:rPr>
              <a:t>6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Res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(2,1),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Res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(4,1)}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={3,1}                   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3" name="Connecteur droit avec flèche 2"/>
          <p:cNvCxnSpPr/>
          <p:nvPr/>
        </p:nvCxnSpPr>
        <p:spPr>
          <a:xfrm flipH="1">
            <a:off x="1038945" y="2349659"/>
            <a:ext cx="1120830" cy="1152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>
            <a:off x="2159775" y="2357472"/>
            <a:ext cx="1159411" cy="574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2159775" y="2357472"/>
            <a:ext cx="2318820" cy="1763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03"/>
          <p:cNvSpPr txBox="1"/>
          <p:nvPr/>
        </p:nvSpPr>
        <p:spPr>
          <a:xfrm>
            <a:off x="1071573" y="3243433"/>
            <a:ext cx="440826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(2,1)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3765456" y="3678220"/>
            <a:ext cx="440826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(2,1)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08" name="ZoneTexte 107"/>
          <p:cNvSpPr txBox="1"/>
          <p:nvPr/>
        </p:nvSpPr>
        <p:spPr>
          <a:xfrm>
            <a:off x="2828649" y="2674178"/>
            <a:ext cx="440826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(2,1)</a:t>
            </a:r>
            <a:endParaRPr lang="fr-FR" sz="1000" dirty="0">
              <a:solidFill>
                <a:srgbClr val="002060"/>
              </a:solidFill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 flipH="1">
            <a:off x="1086576" y="2384366"/>
            <a:ext cx="3362008" cy="547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3377032" y="2395260"/>
            <a:ext cx="1101563" cy="510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>
            <a:off x="2167488" y="2422154"/>
            <a:ext cx="2311107" cy="1089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ZoneTexte 116"/>
          <p:cNvSpPr txBox="1"/>
          <p:nvPr/>
        </p:nvSpPr>
        <p:spPr>
          <a:xfrm>
            <a:off x="3465262" y="2637743"/>
            <a:ext cx="479298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(4,1))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18" name="ZoneTexte 117"/>
          <p:cNvSpPr txBox="1"/>
          <p:nvPr/>
        </p:nvSpPr>
        <p:spPr>
          <a:xfrm>
            <a:off x="1049280" y="2722908"/>
            <a:ext cx="479298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(4,1))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20" name="ZoneTexte 119"/>
          <p:cNvSpPr txBox="1"/>
          <p:nvPr/>
        </p:nvSpPr>
        <p:spPr>
          <a:xfrm>
            <a:off x="2398468" y="3144248"/>
            <a:ext cx="479298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(4,1))</a:t>
            </a:r>
            <a:endParaRPr lang="fr-FR" sz="1000" dirty="0">
              <a:solidFill>
                <a:srgbClr val="002060"/>
              </a:solidFill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998604" y="2932254"/>
            <a:ext cx="3449980" cy="1794072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ZoneTexte 121"/>
          <p:cNvSpPr txBox="1"/>
          <p:nvPr/>
        </p:nvSpPr>
        <p:spPr>
          <a:xfrm>
            <a:off x="3734085" y="4372981"/>
            <a:ext cx="450444" cy="153888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ACK(1,2)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flipH="1">
            <a:off x="2209919" y="2932254"/>
            <a:ext cx="1109268" cy="1188333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3319186" y="2932254"/>
            <a:ext cx="1159409" cy="570225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ZoneTexte 123"/>
          <p:cNvSpPr txBox="1"/>
          <p:nvPr/>
        </p:nvSpPr>
        <p:spPr>
          <a:xfrm>
            <a:off x="2347167" y="3914423"/>
            <a:ext cx="450444" cy="153888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ACK(3,3)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3844267" y="3192768"/>
            <a:ext cx="450444" cy="153888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ACK(3,3)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1038945" y="3526414"/>
            <a:ext cx="1120830" cy="1199912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ZoneTexte 129"/>
          <p:cNvSpPr txBox="1"/>
          <p:nvPr/>
        </p:nvSpPr>
        <p:spPr>
          <a:xfrm>
            <a:off x="1554579" y="4395229"/>
            <a:ext cx="450444" cy="153888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ACK(1,3)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2166107" y="4765025"/>
            <a:ext cx="0" cy="49987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ZoneTexte 127"/>
          <p:cNvSpPr txBox="1"/>
          <p:nvPr/>
        </p:nvSpPr>
        <p:spPr>
          <a:xfrm>
            <a:off x="2228069" y="4901961"/>
            <a:ext cx="870431" cy="195515"/>
          </a:xfrm>
          <a:prstGeom prst="rect">
            <a:avLst/>
          </a:prstGeom>
          <a:solidFill>
            <a:srgbClr val="7030A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5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Section.Critique</a:t>
            </a:r>
            <a:endParaRPr lang="fr-FR" sz="105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 flipH="1">
            <a:off x="998604" y="5298374"/>
            <a:ext cx="1168884" cy="1117489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ZoneTexte 131"/>
          <p:cNvSpPr txBox="1"/>
          <p:nvPr/>
        </p:nvSpPr>
        <p:spPr>
          <a:xfrm>
            <a:off x="1096647" y="6074010"/>
            <a:ext cx="391133" cy="153888"/>
          </a:xfrm>
          <a:prstGeom prst="rect">
            <a:avLst/>
          </a:prstGeom>
          <a:solidFill>
            <a:srgbClr val="7030A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Lib(2,6)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30" name="Connecteur droit avec flèche 29"/>
          <p:cNvCxnSpPr/>
          <p:nvPr/>
        </p:nvCxnSpPr>
        <p:spPr>
          <a:xfrm>
            <a:off x="2167488" y="5287705"/>
            <a:ext cx="1151698" cy="594167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2209919" y="5298374"/>
            <a:ext cx="2268676" cy="175832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ZoneTexte 137"/>
          <p:cNvSpPr txBox="1"/>
          <p:nvPr/>
        </p:nvSpPr>
        <p:spPr>
          <a:xfrm>
            <a:off x="2808899" y="5554060"/>
            <a:ext cx="391133" cy="153888"/>
          </a:xfrm>
          <a:prstGeom prst="rect">
            <a:avLst/>
          </a:prstGeom>
          <a:solidFill>
            <a:srgbClr val="7030A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Lib(2,6)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0" name="ZoneTexte 139"/>
          <p:cNvSpPr txBox="1"/>
          <p:nvPr/>
        </p:nvSpPr>
        <p:spPr>
          <a:xfrm>
            <a:off x="3848807" y="6809114"/>
            <a:ext cx="391133" cy="153888"/>
          </a:xfrm>
          <a:prstGeom prst="rect">
            <a:avLst/>
          </a:prstGeom>
          <a:solidFill>
            <a:srgbClr val="7030A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Lib(2,6)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66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0" animBg="1"/>
      <p:bldP spid="132" grpId="0" animBg="1"/>
      <p:bldP spid="138" grpId="0" animBg="1"/>
      <p:bldP spid="1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Connecteur droit 133"/>
          <p:cNvCxnSpPr/>
          <p:nvPr/>
        </p:nvCxnSpPr>
        <p:spPr>
          <a:xfrm>
            <a:off x="296974" y="5890042"/>
            <a:ext cx="4583169" cy="0"/>
          </a:xfrm>
          <a:prstGeom prst="line">
            <a:avLst/>
          </a:prstGeom>
          <a:ln w="25400">
            <a:solidFill>
              <a:srgbClr val="7030A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988791" y="2351689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159775" y="2353618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3319186" y="2351684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4478595" y="2357472"/>
            <a:ext cx="0" cy="6153681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919338" y="234965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923197" y="293225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917407" y="5287705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921265" y="588187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913553" y="647603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915478" y="352641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919337" y="412058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923195" y="472632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915481" y="705669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919339" y="765086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911624" y="824503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2090312" y="235158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2094171" y="293418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2088381" y="528963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2092239" y="588380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2084527" y="647796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2086452" y="352834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2090311" y="412251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2094169" y="4728255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2086455" y="705862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2090313" y="765279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2082598" y="824696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3249712" y="235351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3253571" y="293610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3247781" y="529155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3251639" y="588572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3243927" y="647989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>
            <a:off x="3245852" y="3530268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3249711" y="412444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>
            <a:off x="3253569" y="4730180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>
            <a:off x="3245855" y="706055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3249713" y="765472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>
            <a:off x="3241998" y="8248886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>
            <a:off x="4409113" y="235544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>
            <a:off x="4412972" y="293803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>
            <a:off x="4407182" y="5293490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>
            <a:off x="4411040" y="588765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4403328" y="648182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>
            <a:off x="4405253" y="3532199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>
            <a:off x="4409112" y="4126372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>
            <a:off x="4412970" y="4732111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/>
          <p:nvPr/>
        </p:nvCxnSpPr>
        <p:spPr>
          <a:xfrm>
            <a:off x="4405256" y="7062484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4409114" y="7656653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96"/>
          <p:cNvCxnSpPr/>
          <p:nvPr/>
        </p:nvCxnSpPr>
        <p:spPr>
          <a:xfrm>
            <a:off x="4401399" y="8250817"/>
            <a:ext cx="127321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ZoneTexte 98"/>
          <p:cNvSpPr txBox="1"/>
          <p:nvPr/>
        </p:nvSpPr>
        <p:spPr>
          <a:xfrm>
            <a:off x="581856" y="2268266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2500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583785" y="2860506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595361" y="345081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595359" y="404112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595359" y="4643003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2504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597286" y="523524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2505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608859" y="5825553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608861" y="6415863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608858" y="7006170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608859" y="757333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1764405" y="227019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2504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1" name="ZoneTexte 120"/>
          <p:cNvSpPr txBox="1"/>
          <p:nvPr/>
        </p:nvSpPr>
        <p:spPr>
          <a:xfrm>
            <a:off x="1766334" y="286243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2505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3" name="ZoneTexte 122"/>
          <p:cNvSpPr txBox="1"/>
          <p:nvPr/>
        </p:nvSpPr>
        <p:spPr>
          <a:xfrm>
            <a:off x="1777910" y="345274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5" name="ZoneTexte 124"/>
          <p:cNvSpPr txBox="1"/>
          <p:nvPr/>
        </p:nvSpPr>
        <p:spPr>
          <a:xfrm>
            <a:off x="1777908" y="404305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7" name="ZoneTexte 126"/>
          <p:cNvSpPr txBox="1"/>
          <p:nvPr/>
        </p:nvSpPr>
        <p:spPr>
          <a:xfrm>
            <a:off x="1777908" y="464493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29" name="ZoneTexte 128"/>
          <p:cNvSpPr txBox="1"/>
          <p:nvPr/>
        </p:nvSpPr>
        <p:spPr>
          <a:xfrm>
            <a:off x="1779835" y="523717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1" name="ZoneTexte 130"/>
          <p:cNvSpPr txBox="1"/>
          <p:nvPr/>
        </p:nvSpPr>
        <p:spPr>
          <a:xfrm>
            <a:off x="1791408" y="582748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2510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3" name="ZoneTexte 132"/>
          <p:cNvSpPr txBox="1"/>
          <p:nvPr/>
        </p:nvSpPr>
        <p:spPr>
          <a:xfrm>
            <a:off x="1791410" y="641779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5" name="ZoneTexte 134"/>
          <p:cNvSpPr txBox="1"/>
          <p:nvPr/>
        </p:nvSpPr>
        <p:spPr>
          <a:xfrm>
            <a:off x="1791407" y="700809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6" name="ZoneTexte 135"/>
          <p:cNvSpPr txBox="1"/>
          <p:nvPr/>
        </p:nvSpPr>
        <p:spPr>
          <a:xfrm>
            <a:off x="1791408" y="7575260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7" name="ZoneTexte 136"/>
          <p:cNvSpPr txBox="1"/>
          <p:nvPr/>
        </p:nvSpPr>
        <p:spPr>
          <a:xfrm>
            <a:off x="2921868" y="227019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39" name="ZoneTexte 138"/>
          <p:cNvSpPr txBox="1"/>
          <p:nvPr/>
        </p:nvSpPr>
        <p:spPr>
          <a:xfrm>
            <a:off x="2923797" y="2862434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1" name="ZoneTexte 140"/>
          <p:cNvSpPr txBox="1"/>
          <p:nvPr/>
        </p:nvSpPr>
        <p:spPr>
          <a:xfrm>
            <a:off x="2935373" y="345274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2504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3" name="ZoneTexte 142"/>
          <p:cNvSpPr txBox="1"/>
          <p:nvPr/>
        </p:nvSpPr>
        <p:spPr>
          <a:xfrm>
            <a:off x="2935371" y="404305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2505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5" name="ZoneTexte 144"/>
          <p:cNvSpPr txBox="1"/>
          <p:nvPr/>
        </p:nvSpPr>
        <p:spPr>
          <a:xfrm>
            <a:off x="2935371" y="464493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7" name="ZoneTexte 146"/>
          <p:cNvSpPr txBox="1"/>
          <p:nvPr/>
        </p:nvSpPr>
        <p:spPr>
          <a:xfrm>
            <a:off x="2937298" y="523717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49" name="ZoneTexte 148"/>
          <p:cNvSpPr txBox="1"/>
          <p:nvPr/>
        </p:nvSpPr>
        <p:spPr>
          <a:xfrm>
            <a:off x="2948871" y="582748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1" name="ZoneTexte 150"/>
          <p:cNvSpPr txBox="1"/>
          <p:nvPr/>
        </p:nvSpPr>
        <p:spPr>
          <a:xfrm>
            <a:off x="2948873" y="641779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3" name="ZoneTexte 152"/>
          <p:cNvSpPr txBox="1"/>
          <p:nvPr/>
        </p:nvSpPr>
        <p:spPr>
          <a:xfrm>
            <a:off x="2948870" y="700809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4" name="ZoneTexte 153"/>
          <p:cNvSpPr txBox="1"/>
          <p:nvPr/>
        </p:nvSpPr>
        <p:spPr>
          <a:xfrm>
            <a:off x="2935371" y="758683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5" name="ZoneTexte 154"/>
          <p:cNvSpPr txBox="1"/>
          <p:nvPr/>
        </p:nvSpPr>
        <p:spPr>
          <a:xfrm>
            <a:off x="4079341" y="227019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2506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7" name="ZoneTexte 156"/>
          <p:cNvSpPr txBox="1"/>
          <p:nvPr/>
        </p:nvSpPr>
        <p:spPr>
          <a:xfrm>
            <a:off x="4081270" y="2862431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2507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59" name="ZoneTexte 158"/>
          <p:cNvSpPr txBox="1"/>
          <p:nvPr/>
        </p:nvSpPr>
        <p:spPr>
          <a:xfrm>
            <a:off x="4092846" y="3452739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2508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1" name="ZoneTexte 160"/>
          <p:cNvSpPr txBox="1"/>
          <p:nvPr/>
        </p:nvSpPr>
        <p:spPr>
          <a:xfrm>
            <a:off x="4092844" y="4043049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2509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3" name="ZoneTexte 162"/>
          <p:cNvSpPr txBox="1"/>
          <p:nvPr/>
        </p:nvSpPr>
        <p:spPr>
          <a:xfrm>
            <a:off x="4092844" y="464492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2510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5" name="ZoneTexte 164"/>
          <p:cNvSpPr txBox="1"/>
          <p:nvPr/>
        </p:nvSpPr>
        <p:spPr>
          <a:xfrm>
            <a:off x="4094771" y="5237169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2511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7" name="ZoneTexte 166"/>
          <p:cNvSpPr txBox="1"/>
          <p:nvPr/>
        </p:nvSpPr>
        <p:spPr>
          <a:xfrm>
            <a:off x="4106344" y="582747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69" name="ZoneTexte 168"/>
          <p:cNvSpPr txBox="1"/>
          <p:nvPr/>
        </p:nvSpPr>
        <p:spPr>
          <a:xfrm>
            <a:off x="4106346" y="6417788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2513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71" name="ZoneTexte 170"/>
          <p:cNvSpPr txBox="1"/>
          <p:nvPr/>
        </p:nvSpPr>
        <p:spPr>
          <a:xfrm>
            <a:off x="4106343" y="7008095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2522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72" name="ZoneTexte 171"/>
          <p:cNvSpPr txBox="1"/>
          <p:nvPr/>
        </p:nvSpPr>
        <p:spPr>
          <a:xfrm>
            <a:off x="4117919" y="7586832"/>
            <a:ext cx="262892" cy="153888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rgbClr val="C00000"/>
                </a:solidFill>
              </a:rPr>
              <a:t>2523</a:t>
            </a:r>
            <a:endParaRPr lang="fr-FR" sz="1000" dirty="0">
              <a:solidFill>
                <a:srgbClr val="C00000"/>
              </a:solidFill>
            </a:endParaRPr>
          </a:p>
        </p:txBody>
      </p:sp>
      <p:sp>
        <p:nvSpPr>
          <p:cNvPr id="173" name="ZoneTexte 172"/>
          <p:cNvSpPr txBox="1"/>
          <p:nvPr/>
        </p:nvSpPr>
        <p:spPr>
          <a:xfrm>
            <a:off x="865176" y="1516996"/>
            <a:ext cx="235642" cy="276999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P1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4" name="ZoneTexte 173"/>
          <p:cNvSpPr txBox="1"/>
          <p:nvPr/>
        </p:nvSpPr>
        <p:spPr>
          <a:xfrm>
            <a:off x="2036150" y="1533158"/>
            <a:ext cx="235642" cy="276999"/>
          </a:xfrm>
          <a:prstGeom prst="rect">
            <a:avLst/>
          </a:prstGeom>
          <a:solidFill>
            <a:srgbClr val="C0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P2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3207124" y="1533157"/>
            <a:ext cx="235642" cy="276999"/>
          </a:xfrm>
          <a:prstGeom prst="rect">
            <a:avLst/>
          </a:prstGeom>
          <a:solidFill>
            <a:srgbClr val="00B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P3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6" name="ZoneTexte 175"/>
          <p:cNvSpPr txBox="1"/>
          <p:nvPr/>
        </p:nvSpPr>
        <p:spPr>
          <a:xfrm>
            <a:off x="4376178" y="1511851"/>
            <a:ext cx="235642" cy="276999"/>
          </a:xfrm>
          <a:prstGeom prst="rect">
            <a:avLst/>
          </a:prstGeom>
          <a:solidFill>
            <a:srgbClr val="FFC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P4</a:t>
            </a:r>
            <a:endParaRPr lang="fr-FR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7" name="ZoneTexte 176"/>
          <p:cNvSpPr txBox="1"/>
          <p:nvPr/>
        </p:nvSpPr>
        <p:spPr>
          <a:xfrm>
            <a:off x="4958935" y="1898495"/>
            <a:ext cx="2083428" cy="1489639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P1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Horloge= 3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8" name="ZoneTexte 177"/>
          <p:cNvSpPr txBox="1"/>
          <p:nvPr/>
        </p:nvSpPr>
        <p:spPr>
          <a:xfrm>
            <a:off x="4963663" y="3502479"/>
            <a:ext cx="2075416" cy="1489639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P2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7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(2,1),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(4,1)}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={3,1}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9" name="ZoneTexte 178"/>
          <p:cNvSpPr txBox="1"/>
          <p:nvPr/>
        </p:nvSpPr>
        <p:spPr>
          <a:xfrm>
            <a:off x="4965267" y="5090067"/>
            <a:ext cx="2075416" cy="1489639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P3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 </a:t>
            </a:r>
            <a:r>
              <a:rPr lang="fr-FR" sz="1400" dirty="0">
                <a:solidFill>
                  <a:schemeClr val="bg1">
                    <a:lumMod val="95000"/>
                  </a:schemeClr>
                </a:solidFill>
              </a:rPr>
              <a:t>7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</a:t>
            </a:r>
          </a:p>
          <a:p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={}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0" name="ZoneTexte 179"/>
          <p:cNvSpPr txBox="1"/>
          <p:nvPr/>
        </p:nvSpPr>
        <p:spPr>
          <a:xfrm>
            <a:off x="4965272" y="6687473"/>
            <a:ext cx="2094433" cy="156966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none" lIns="0" tIns="0" rIns="0" bIns="0" rtlCol="0">
            <a:noAutofit/>
          </a:bodyPr>
          <a:lstStyle/>
          <a:p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 P4</a:t>
            </a:r>
            <a:r>
              <a:rPr lang="fr-FR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Horloge 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 </a:t>
            </a:r>
            <a:r>
              <a:rPr lang="fr-FR" sz="1400" dirty="0">
                <a:solidFill>
                  <a:schemeClr val="bg1">
                    <a:lumMod val="95000"/>
                  </a:schemeClr>
                </a:solidFill>
              </a:rPr>
              <a:t>6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Req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Res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(2,1),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Res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(4,1)}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dirty="0" err="1" smtClean="0">
                <a:solidFill>
                  <a:schemeClr val="bg1">
                    <a:lumMod val="95000"/>
                  </a:schemeClr>
                </a:solidFill>
              </a:rPr>
              <a:t>AcK</a:t>
            </a:r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={3,1}                   </a:t>
            </a:r>
            <a:endParaRPr lang="fr-FR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FR" sz="1400" dirty="0" smtClean="0">
                <a:solidFill>
                  <a:schemeClr val="bg1">
                    <a:lumMod val="95000"/>
                  </a:schemeClr>
                </a:solidFill>
              </a:rPr>
              <a:t>                       </a:t>
            </a:r>
            <a:endParaRPr lang="fr-FR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3" name="Connecteur droit avec flèche 2"/>
          <p:cNvCxnSpPr/>
          <p:nvPr/>
        </p:nvCxnSpPr>
        <p:spPr>
          <a:xfrm flipH="1">
            <a:off x="1038945" y="2349659"/>
            <a:ext cx="1120830" cy="1152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>
            <a:off x="2159775" y="2357472"/>
            <a:ext cx="1159411" cy="574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2159775" y="2357472"/>
            <a:ext cx="2318820" cy="1763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03"/>
          <p:cNvSpPr txBox="1"/>
          <p:nvPr/>
        </p:nvSpPr>
        <p:spPr>
          <a:xfrm>
            <a:off x="1071573" y="3243433"/>
            <a:ext cx="440826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(2,1)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3765456" y="3678220"/>
            <a:ext cx="440826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(2,1)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08" name="ZoneTexte 107"/>
          <p:cNvSpPr txBox="1"/>
          <p:nvPr/>
        </p:nvSpPr>
        <p:spPr>
          <a:xfrm>
            <a:off x="2828649" y="2674178"/>
            <a:ext cx="440826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(2,1)</a:t>
            </a:r>
            <a:endParaRPr lang="fr-FR" sz="1000" dirty="0">
              <a:solidFill>
                <a:srgbClr val="002060"/>
              </a:solidFill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 flipH="1">
            <a:off x="1086576" y="2384366"/>
            <a:ext cx="3362008" cy="547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3377032" y="2395260"/>
            <a:ext cx="1101563" cy="510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>
            <a:off x="2167488" y="2422154"/>
            <a:ext cx="2311107" cy="1089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ZoneTexte 116"/>
          <p:cNvSpPr txBox="1"/>
          <p:nvPr/>
        </p:nvSpPr>
        <p:spPr>
          <a:xfrm>
            <a:off x="3465262" y="2637743"/>
            <a:ext cx="479298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(4,1))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18" name="ZoneTexte 117"/>
          <p:cNvSpPr txBox="1"/>
          <p:nvPr/>
        </p:nvSpPr>
        <p:spPr>
          <a:xfrm>
            <a:off x="1049280" y="2722908"/>
            <a:ext cx="479298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(4,1))</a:t>
            </a:r>
            <a:endParaRPr lang="fr-FR" sz="1000" dirty="0">
              <a:solidFill>
                <a:srgbClr val="002060"/>
              </a:solidFill>
            </a:endParaRPr>
          </a:p>
        </p:txBody>
      </p:sp>
      <p:sp>
        <p:nvSpPr>
          <p:cNvPr id="120" name="ZoneTexte 119"/>
          <p:cNvSpPr txBox="1"/>
          <p:nvPr/>
        </p:nvSpPr>
        <p:spPr>
          <a:xfrm>
            <a:off x="2398468" y="3144248"/>
            <a:ext cx="479298" cy="153888"/>
          </a:xfrm>
          <a:prstGeom prst="rect">
            <a:avLst/>
          </a:prstGeom>
          <a:solidFill>
            <a:srgbClr val="92D05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err="1" smtClean="0">
                <a:solidFill>
                  <a:srgbClr val="002060"/>
                </a:solidFill>
              </a:rPr>
              <a:t>Req</a:t>
            </a:r>
            <a:r>
              <a:rPr lang="fr-FR" sz="1000" dirty="0" smtClean="0">
                <a:solidFill>
                  <a:srgbClr val="002060"/>
                </a:solidFill>
              </a:rPr>
              <a:t>(4,1))</a:t>
            </a:r>
            <a:endParaRPr lang="fr-FR" sz="1000" dirty="0">
              <a:solidFill>
                <a:srgbClr val="002060"/>
              </a:solidFill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998604" y="2932254"/>
            <a:ext cx="3449980" cy="1794072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ZoneTexte 121"/>
          <p:cNvSpPr txBox="1"/>
          <p:nvPr/>
        </p:nvSpPr>
        <p:spPr>
          <a:xfrm>
            <a:off x="3734085" y="4372981"/>
            <a:ext cx="450444" cy="153888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ACK(1,2)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flipH="1">
            <a:off x="2209919" y="2932254"/>
            <a:ext cx="1109268" cy="1188333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>
            <a:off x="3319186" y="2932254"/>
            <a:ext cx="1159409" cy="570225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ZoneTexte 123"/>
          <p:cNvSpPr txBox="1"/>
          <p:nvPr/>
        </p:nvSpPr>
        <p:spPr>
          <a:xfrm>
            <a:off x="2347167" y="3914423"/>
            <a:ext cx="450444" cy="153888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ACK(3,3)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3844267" y="3192768"/>
            <a:ext cx="450444" cy="153888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ACK(3,3)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1038945" y="3526414"/>
            <a:ext cx="1120830" cy="1199912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ZoneTexte 129"/>
          <p:cNvSpPr txBox="1"/>
          <p:nvPr/>
        </p:nvSpPr>
        <p:spPr>
          <a:xfrm>
            <a:off x="1554579" y="4395229"/>
            <a:ext cx="450444" cy="153888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ACK(1,3)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2166107" y="4765025"/>
            <a:ext cx="0" cy="49987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ZoneTexte 127"/>
          <p:cNvSpPr txBox="1"/>
          <p:nvPr/>
        </p:nvSpPr>
        <p:spPr>
          <a:xfrm>
            <a:off x="2228069" y="4901961"/>
            <a:ext cx="870431" cy="195515"/>
          </a:xfrm>
          <a:prstGeom prst="rect">
            <a:avLst/>
          </a:prstGeom>
          <a:solidFill>
            <a:srgbClr val="7030A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5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Section.Critique</a:t>
            </a:r>
            <a:endParaRPr lang="fr-FR" sz="105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 flipH="1">
            <a:off x="998604" y="5298374"/>
            <a:ext cx="1168884" cy="1117489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ZoneTexte 131"/>
          <p:cNvSpPr txBox="1"/>
          <p:nvPr/>
        </p:nvSpPr>
        <p:spPr>
          <a:xfrm>
            <a:off x="1096647" y="6074010"/>
            <a:ext cx="391133" cy="153888"/>
          </a:xfrm>
          <a:prstGeom prst="rect">
            <a:avLst/>
          </a:prstGeom>
          <a:solidFill>
            <a:srgbClr val="7030A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Lib(2,6)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30" name="Connecteur droit avec flèche 29"/>
          <p:cNvCxnSpPr/>
          <p:nvPr/>
        </p:nvCxnSpPr>
        <p:spPr>
          <a:xfrm>
            <a:off x="2167488" y="5287705"/>
            <a:ext cx="1151698" cy="594167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2209919" y="5298374"/>
            <a:ext cx="2268676" cy="175832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ZoneTexte 137"/>
          <p:cNvSpPr txBox="1"/>
          <p:nvPr/>
        </p:nvSpPr>
        <p:spPr>
          <a:xfrm>
            <a:off x="2808899" y="5554060"/>
            <a:ext cx="391133" cy="153888"/>
          </a:xfrm>
          <a:prstGeom prst="rect">
            <a:avLst/>
          </a:prstGeom>
          <a:solidFill>
            <a:srgbClr val="7030A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Lib(2,6)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0" name="ZoneTexte 139"/>
          <p:cNvSpPr txBox="1"/>
          <p:nvPr/>
        </p:nvSpPr>
        <p:spPr>
          <a:xfrm>
            <a:off x="3848807" y="6809114"/>
            <a:ext cx="391133" cy="153888"/>
          </a:xfrm>
          <a:prstGeom prst="rect">
            <a:avLst/>
          </a:prstGeom>
          <a:solidFill>
            <a:srgbClr val="7030A0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Lib(2,6)</a:t>
            </a:r>
            <a:endParaRPr lang="fr-FR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8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719</TotalTime>
  <Words>1521</Words>
  <Application>Microsoft Office PowerPoint</Application>
  <PresentationFormat>Personnalisé</PresentationFormat>
  <Paragraphs>834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Thème Office</vt:lpstr>
      <vt:lpstr>EXCLUSION MUTUELLE DISTRIBUEE ALGORITHME DE LAMPORT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user</cp:lastModifiedBy>
  <cp:revision>33</cp:revision>
  <dcterms:created xsi:type="dcterms:W3CDTF">2021-01-27T10:03:13Z</dcterms:created>
  <dcterms:modified xsi:type="dcterms:W3CDTF">2021-01-27T22:12:21Z</dcterms:modified>
</cp:coreProperties>
</file>