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762841-852A-4E49-80A7-EFC9A434930E}" type="datetimeFigureOut">
              <a:rPr lang="de-DE" smtClean="0"/>
              <a:pPr/>
              <a:t>02.04.2017</a:t>
            </a:fld>
            <a:endParaRPr lang="de-D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C575FC-9842-4197-9B69-85500B076BF4}" type="slidenum">
              <a:rPr lang="de-DE" smtClean="0"/>
              <a:pPr/>
              <a:t>‹N°›</a:t>
            </a:fld>
            <a:endParaRPr lang="de-D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i="1" dirty="0" err="1" smtClean="0">
                <a:latin typeface="Andalus" pitchFamily="18" charset="-78"/>
                <a:cs typeface="Andalus" pitchFamily="18" charset="-78"/>
              </a:rPr>
              <a:t>Tp</a:t>
            </a:r>
            <a:r>
              <a:rPr lang="de-DE" i="1" dirty="0" smtClean="0">
                <a:latin typeface="Andalus" pitchFamily="18" charset="-78"/>
                <a:cs typeface="Andalus" pitchFamily="18" charset="-78"/>
              </a:rPr>
              <a:t> de Parasitologie </a:t>
            </a:r>
            <a:endParaRPr lang="de-DE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776864" cy="1993776"/>
          </a:xfrm>
        </p:spPr>
        <p:txBody>
          <a:bodyPr>
            <a:normAutofit/>
          </a:bodyPr>
          <a:lstStyle/>
          <a:p>
            <a:r>
              <a:rPr lang="de-DE" sz="4400" i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Les </a:t>
            </a:r>
            <a:r>
              <a:rPr lang="de-DE" sz="4400" i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Protozoaires</a:t>
            </a:r>
            <a:r>
              <a:rPr lang="de-DE" sz="4400" i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digestives</a:t>
            </a:r>
          </a:p>
          <a:p>
            <a:r>
              <a:rPr lang="de-DE" sz="2800" i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					</a:t>
            </a:r>
            <a:r>
              <a:rPr lang="de-DE" sz="2800" i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Dr</a:t>
            </a:r>
            <a:r>
              <a:rPr lang="de-DE" sz="2800" i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de-DE" sz="2800" i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Hamouda</a:t>
            </a:r>
            <a:r>
              <a:rPr lang="de-DE" sz="2800" i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</a:t>
            </a:r>
            <a:endParaRPr lang="de-DE" sz="2800" i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de-DE" dirty="0" err="1" smtClean="0">
                <a:latin typeface="Andalus" pitchFamily="18" charset="-78"/>
                <a:cs typeface="Andalus" pitchFamily="18" charset="-78"/>
              </a:rPr>
              <a:t>Pseudolimax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butschlii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Kyste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)</a:t>
            </a:r>
            <a:endParaRPr lang="de-DE" dirty="0"/>
          </a:p>
        </p:txBody>
      </p:sp>
      <p:pic>
        <p:nvPicPr>
          <p:cNvPr id="4" name="Espace réservé du contenu 3" descr="Iodamoeba-butschlii-stained-with-Iod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980728"/>
            <a:ext cx="6552728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de-DE" dirty="0" err="1" smtClean="0">
                <a:latin typeface="Andalus" pitchFamily="18" charset="-78"/>
                <a:cs typeface="Andalus" pitchFamily="18" charset="-78"/>
              </a:rPr>
              <a:t>Giardia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intestinalis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(FV)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Espace réservé du contenu 5" descr="objet-3-ameliore-giardia-lamblia-3_1440x8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7966583" cy="55892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24744"/>
          </a:xfrm>
        </p:spPr>
        <p:txBody>
          <a:bodyPr/>
          <a:lstStyle/>
          <a:p>
            <a:r>
              <a:rPr lang="de-DE" i="1" dirty="0" err="1" smtClean="0">
                <a:latin typeface="Andalus" pitchFamily="18" charset="-78"/>
                <a:cs typeface="Andalus" pitchFamily="18" charset="-78"/>
              </a:rPr>
              <a:t>Giardia</a:t>
            </a:r>
            <a:r>
              <a:rPr lang="de-DE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i="1" dirty="0" err="1" smtClean="0">
                <a:latin typeface="Andalus" pitchFamily="18" charset="-78"/>
                <a:cs typeface="Andalus" pitchFamily="18" charset="-78"/>
              </a:rPr>
              <a:t>intestinalis</a:t>
            </a:r>
            <a:r>
              <a:rPr lang="de-DE" i="1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de-DE" i="1" dirty="0" err="1" smtClean="0">
                <a:latin typeface="Andalus" pitchFamily="18" charset="-78"/>
                <a:cs typeface="Andalus" pitchFamily="18" charset="-78"/>
              </a:rPr>
              <a:t>kyste</a:t>
            </a:r>
            <a:r>
              <a:rPr lang="de-DE" i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de-DE" i="1" dirty="0"/>
          </a:p>
        </p:txBody>
      </p:sp>
      <p:pic>
        <p:nvPicPr>
          <p:cNvPr id="4" name="Espace réservé du contenu 3" descr="Giardia_cyst_wtmt3[2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7632848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Espace réservé du contenu 3" descr="slide_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de-DE" i="1" dirty="0" err="1" smtClean="0">
                <a:latin typeface="Andalus" pitchFamily="18" charset="-78"/>
                <a:cs typeface="Andalus" pitchFamily="18" charset="-78"/>
              </a:rPr>
              <a:t>Trichomonas</a:t>
            </a:r>
            <a:r>
              <a:rPr lang="de-DE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i="1" dirty="0" err="1" smtClean="0">
                <a:latin typeface="Andalus" pitchFamily="18" charset="-78"/>
                <a:cs typeface="Andalus" pitchFamily="18" charset="-78"/>
              </a:rPr>
              <a:t>intestinalis</a:t>
            </a:r>
            <a:r>
              <a:rPr lang="de-DE" i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de-DE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3502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7992888" cy="5301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de-DE" dirty="0" err="1" smtClean="0">
                <a:latin typeface="Andalus" pitchFamily="18" charset="-78"/>
                <a:cs typeface="Andalus" pitchFamily="18" charset="-78"/>
              </a:rPr>
              <a:t>Trichomonas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vaginalis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trich-2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7920880" cy="5805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de-DE" dirty="0" err="1" smtClean="0">
                <a:latin typeface="Andalus" pitchFamily="18" charset="-78"/>
                <a:cs typeface="Andalus" pitchFamily="18" charset="-78"/>
              </a:rPr>
              <a:t>Cryptosporidium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pavum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c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6480720" cy="52565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Andalus" pitchFamily="18" charset="-78"/>
                <a:cs typeface="Andalus" pitchFamily="18" charset="-78"/>
              </a:rPr>
              <a:t>Isospora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belli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is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62212" y="2548731"/>
            <a:ext cx="4219575" cy="3162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de-DE" sz="2800" dirty="0" err="1" smtClean="0">
                <a:latin typeface="Andalus" pitchFamily="18" charset="-78"/>
                <a:cs typeface="Andalus" pitchFamily="18" charset="-78"/>
              </a:rPr>
              <a:t>Entamoeba</a:t>
            </a:r>
            <a:r>
              <a:rPr lang="de-DE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800" dirty="0" err="1" smtClean="0">
                <a:latin typeface="Andalus" pitchFamily="18" charset="-78"/>
                <a:cs typeface="Andalus" pitchFamily="18" charset="-78"/>
              </a:rPr>
              <a:t>histolytica</a:t>
            </a:r>
            <a:r>
              <a:rPr lang="de-DE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800" dirty="0" err="1" smtClean="0">
                <a:latin typeface="Andalus" pitchFamily="18" charset="-78"/>
                <a:cs typeface="Andalus" pitchFamily="18" charset="-78"/>
              </a:rPr>
              <a:t>histolytica</a:t>
            </a:r>
            <a:r>
              <a:rPr lang="de-DE" sz="28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de-DE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Entamoeba-histolytica-trophozoi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196752"/>
            <a:ext cx="6480720" cy="5661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Andalus" pitchFamily="18" charset="-78"/>
                <a:cs typeface="Andalus" pitchFamily="18" charset="-78"/>
              </a:rPr>
              <a:t>Entamoeba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histolytica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minuta</a:t>
            </a:r>
            <a:endParaRPr lang="de-DE" dirty="0"/>
          </a:p>
        </p:txBody>
      </p:sp>
      <p:pic>
        <p:nvPicPr>
          <p:cNvPr id="4" name="Espace réservé du contenu 3" descr="eh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35163"/>
            <a:ext cx="4896544" cy="4922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err="1" smtClean="0">
                <a:latin typeface="Andalus" pitchFamily="18" charset="-78"/>
                <a:cs typeface="Andalus" pitchFamily="18" charset="-78"/>
              </a:rPr>
              <a:t>Kyste</a:t>
            </a:r>
            <a:r>
              <a:rPr lang="de-DE" i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de-DE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cy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8496943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de-DE" i="1" dirty="0" err="1" smtClean="0">
                <a:latin typeface="Andalus" pitchFamily="18" charset="-78"/>
                <a:cs typeface="Andalus" pitchFamily="18" charset="-78"/>
              </a:rPr>
              <a:t>Entamoeba</a:t>
            </a:r>
            <a:r>
              <a:rPr lang="de-DE" i="1" dirty="0" smtClean="0">
                <a:latin typeface="Andalus" pitchFamily="18" charset="-78"/>
                <a:cs typeface="Andalus" pitchFamily="18" charset="-78"/>
              </a:rPr>
              <a:t> coli (FV)</a:t>
            </a:r>
            <a:endParaRPr lang="de-DE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e_coli_troph_bam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7488832" cy="5589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de-DE" dirty="0" smtClean="0">
                <a:latin typeface="Andalus" pitchFamily="18" charset="-78"/>
                <a:cs typeface="Andalus" pitchFamily="18" charset="-78"/>
              </a:rPr>
              <a:t>E coli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kyste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e coli cy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46282" y="1935163"/>
            <a:ext cx="325143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Andalus" pitchFamily="18" charset="-78"/>
                <a:cs typeface="Andalus" pitchFamily="18" charset="-78"/>
              </a:rPr>
              <a:t>Endolimax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nana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(FV)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enana_troph_tr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6120680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Andalus" pitchFamily="18" charset="-78"/>
                <a:cs typeface="Andalus" pitchFamily="18" charset="-78"/>
              </a:rPr>
              <a:t>Endolimax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nana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kyste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)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Espace réservé du contenu 3" descr="E N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6192688" cy="4608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de-DE" dirty="0" err="1" smtClean="0">
                <a:latin typeface="Andalus" pitchFamily="18" charset="-78"/>
                <a:cs typeface="Andalus" pitchFamily="18" charset="-78"/>
              </a:rPr>
              <a:t>Pseudolimax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butschlii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 (FV)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Espace réservé du contenu 5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7920880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55</Words>
  <Application>Microsoft Office PowerPoint</Application>
  <PresentationFormat>Affichage à l'écran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Débit</vt:lpstr>
      <vt:lpstr>Tp de Parasitologie </vt:lpstr>
      <vt:lpstr>Entamoeba histolytica histolytica </vt:lpstr>
      <vt:lpstr>Entamoeba histolytica minuta</vt:lpstr>
      <vt:lpstr>Kyste </vt:lpstr>
      <vt:lpstr>Entamoeba coli (FV)</vt:lpstr>
      <vt:lpstr>E coli kyste </vt:lpstr>
      <vt:lpstr>Endolimax nana (FV)</vt:lpstr>
      <vt:lpstr>Endolimax nana (kyste)</vt:lpstr>
      <vt:lpstr>Pseudolimax butschlii (FV)</vt:lpstr>
      <vt:lpstr>Pseudolimax butschlii(Kyste)</vt:lpstr>
      <vt:lpstr>Giardia intestinalis (FV)</vt:lpstr>
      <vt:lpstr>Giardia intestinalis(kyste)</vt:lpstr>
      <vt:lpstr>Diapositive 13</vt:lpstr>
      <vt:lpstr>Trichomonas intestinalis </vt:lpstr>
      <vt:lpstr>Trichomonas vaginalis </vt:lpstr>
      <vt:lpstr>Cryptosporidium pavum </vt:lpstr>
      <vt:lpstr>Isospora belli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de Parasitologie </dc:title>
  <dc:creator>assia</dc:creator>
  <cp:lastModifiedBy>assia</cp:lastModifiedBy>
  <cp:revision>6</cp:revision>
  <dcterms:created xsi:type="dcterms:W3CDTF">2017-04-01T14:40:24Z</dcterms:created>
  <dcterms:modified xsi:type="dcterms:W3CDTF">2017-04-02T05:43:42Z</dcterms:modified>
</cp:coreProperties>
</file>