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5" r:id="rId1"/>
  </p:sldMasterIdLst>
  <p:notesMasterIdLst>
    <p:notesMasterId r:id="rId38"/>
  </p:notesMasterIdLst>
  <p:handoutMasterIdLst>
    <p:handoutMasterId r:id="rId39"/>
  </p:handoutMasterIdLst>
  <p:sldIdLst>
    <p:sldId id="256" r:id="rId2"/>
    <p:sldId id="257" r:id="rId3"/>
    <p:sldId id="259" r:id="rId4"/>
    <p:sldId id="261" r:id="rId5"/>
    <p:sldId id="260" r:id="rId6"/>
    <p:sldId id="262" r:id="rId7"/>
    <p:sldId id="258"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88163" cy="100203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FFFF66"/>
    <a:srgbClr val="DDDDDD"/>
    <a:srgbClr val="7A0029"/>
    <a:srgbClr val="DFDEBE"/>
    <a:srgbClr val="333399"/>
    <a:srgbClr val="66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718" autoAdjust="0"/>
  </p:normalViewPr>
  <p:slideViewPr>
    <p:cSldViewPr snapToGrid="0">
      <p:cViewPr varScale="1">
        <p:scale>
          <a:sx n="110" d="100"/>
          <a:sy n="110" d="100"/>
        </p:scale>
        <p:origin x="2208" y="9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B3A43D84-9699-E9F6-1F20-E1D49945869F}"/>
              </a:ext>
            </a:extLst>
          </p:cNvPr>
          <p:cNvSpPr>
            <a:spLocks noGrp="1" noChangeArrowheads="1"/>
          </p:cNvSpPr>
          <p:nvPr>
            <p:ph type="hdr" sz="quarter"/>
          </p:nvPr>
        </p:nvSpPr>
        <p:spPr bwMode="auto">
          <a:xfrm>
            <a:off x="0" y="0"/>
            <a:ext cx="2986088" cy="501650"/>
          </a:xfrm>
          <a:prstGeom prst="rect">
            <a:avLst/>
          </a:prstGeom>
          <a:noFill/>
          <a:ln w="9525">
            <a:noFill/>
            <a:miter lim="800000"/>
            <a:headEnd/>
            <a:tailEnd/>
          </a:ln>
          <a:effectLst/>
        </p:spPr>
        <p:txBody>
          <a:bodyPr vert="horz" wrap="square" lIns="92565" tIns="46282" rIns="92565" bIns="46282" numCol="1" anchor="t" anchorCtr="0" compatLnSpc="1">
            <a:prstTxWarp prst="textNoShape">
              <a:avLst/>
            </a:prstTxWarp>
          </a:bodyPr>
          <a:lstStyle>
            <a:lvl1pPr defTabSz="925513" eaLnBrk="1" fontAlgn="auto" hangingPunct="1">
              <a:spcBef>
                <a:spcPts val="0"/>
              </a:spcBef>
              <a:spcAft>
                <a:spcPts val="0"/>
              </a:spcAft>
              <a:defRPr sz="1200">
                <a:latin typeface="Arial" charset="0"/>
              </a:defRPr>
            </a:lvl1pPr>
          </a:lstStyle>
          <a:p>
            <a:pPr>
              <a:defRPr/>
            </a:pPr>
            <a:endParaRPr lang="fr-CA"/>
          </a:p>
        </p:txBody>
      </p:sp>
      <p:sp>
        <p:nvSpPr>
          <p:cNvPr id="36867" name="Rectangle 3">
            <a:extLst>
              <a:ext uri="{FF2B5EF4-FFF2-40B4-BE49-F238E27FC236}">
                <a16:creationId xmlns:a16="http://schemas.microsoft.com/office/drawing/2014/main" id="{A5EAEB66-5008-17AE-11F8-92E22EBD4C98}"/>
              </a:ext>
            </a:extLst>
          </p:cNvPr>
          <p:cNvSpPr>
            <a:spLocks noGrp="1" noChangeArrowheads="1"/>
          </p:cNvSpPr>
          <p:nvPr>
            <p:ph type="dt" sz="quarter" idx="1"/>
          </p:nvPr>
        </p:nvSpPr>
        <p:spPr bwMode="auto">
          <a:xfrm>
            <a:off x="3902075" y="0"/>
            <a:ext cx="2986088" cy="501650"/>
          </a:xfrm>
          <a:prstGeom prst="rect">
            <a:avLst/>
          </a:prstGeom>
          <a:noFill/>
          <a:ln w="9525">
            <a:noFill/>
            <a:miter lim="800000"/>
            <a:headEnd/>
            <a:tailEnd/>
          </a:ln>
          <a:effectLst/>
        </p:spPr>
        <p:txBody>
          <a:bodyPr vert="horz" wrap="square" lIns="92565" tIns="46282" rIns="92565" bIns="46282" numCol="1" anchor="t" anchorCtr="0" compatLnSpc="1">
            <a:prstTxWarp prst="textNoShape">
              <a:avLst/>
            </a:prstTxWarp>
          </a:bodyPr>
          <a:lstStyle>
            <a:lvl1pPr algn="r" defTabSz="925513" eaLnBrk="1" fontAlgn="auto" hangingPunct="1">
              <a:spcBef>
                <a:spcPts val="0"/>
              </a:spcBef>
              <a:spcAft>
                <a:spcPts val="0"/>
              </a:spcAft>
              <a:defRPr sz="1200">
                <a:latin typeface="Arial" charset="0"/>
              </a:defRPr>
            </a:lvl1pPr>
          </a:lstStyle>
          <a:p>
            <a:pPr>
              <a:defRPr/>
            </a:pPr>
            <a:endParaRPr lang="fr-CA"/>
          </a:p>
        </p:txBody>
      </p:sp>
      <p:sp>
        <p:nvSpPr>
          <p:cNvPr id="36868" name="Rectangle 4">
            <a:extLst>
              <a:ext uri="{FF2B5EF4-FFF2-40B4-BE49-F238E27FC236}">
                <a16:creationId xmlns:a16="http://schemas.microsoft.com/office/drawing/2014/main" id="{0398E6CC-07DD-969F-02F7-008014FA73B7}"/>
              </a:ext>
            </a:extLst>
          </p:cNvPr>
          <p:cNvSpPr>
            <a:spLocks noGrp="1" noChangeArrowheads="1"/>
          </p:cNvSpPr>
          <p:nvPr>
            <p:ph type="ftr" sz="quarter" idx="2"/>
          </p:nvPr>
        </p:nvSpPr>
        <p:spPr bwMode="auto">
          <a:xfrm>
            <a:off x="0" y="9518650"/>
            <a:ext cx="2986088" cy="501650"/>
          </a:xfrm>
          <a:prstGeom prst="rect">
            <a:avLst/>
          </a:prstGeom>
          <a:noFill/>
          <a:ln w="9525">
            <a:noFill/>
            <a:miter lim="800000"/>
            <a:headEnd/>
            <a:tailEnd/>
          </a:ln>
          <a:effectLst/>
        </p:spPr>
        <p:txBody>
          <a:bodyPr vert="horz" wrap="square" lIns="92565" tIns="46282" rIns="92565" bIns="46282" numCol="1" anchor="b" anchorCtr="0" compatLnSpc="1">
            <a:prstTxWarp prst="textNoShape">
              <a:avLst/>
            </a:prstTxWarp>
          </a:bodyPr>
          <a:lstStyle>
            <a:lvl1pPr defTabSz="925513" eaLnBrk="1" fontAlgn="auto" hangingPunct="1">
              <a:spcBef>
                <a:spcPts val="0"/>
              </a:spcBef>
              <a:spcAft>
                <a:spcPts val="0"/>
              </a:spcAft>
              <a:defRPr sz="1200">
                <a:latin typeface="Arial" charset="0"/>
              </a:defRPr>
            </a:lvl1pPr>
          </a:lstStyle>
          <a:p>
            <a:pPr>
              <a:defRPr/>
            </a:pPr>
            <a:endParaRPr lang="fr-CA"/>
          </a:p>
        </p:txBody>
      </p:sp>
      <p:sp>
        <p:nvSpPr>
          <p:cNvPr id="36869" name="Rectangle 5">
            <a:extLst>
              <a:ext uri="{FF2B5EF4-FFF2-40B4-BE49-F238E27FC236}">
                <a16:creationId xmlns:a16="http://schemas.microsoft.com/office/drawing/2014/main" id="{82BB0F9E-EC03-41E9-89F6-8493970E6082}"/>
              </a:ext>
            </a:extLst>
          </p:cNvPr>
          <p:cNvSpPr>
            <a:spLocks noGrp="1" noChangeArrowheads="1"/>
          </p:cNvSpPr>
          <p:nvPr>
            <p:ph type="sldNum" sz="quarter" idx="3"/>
          </p:nvPr>
        </p:nvSpPr>
        <p:spPr bwMode="auto">
          <a:xfrm>
            <a:off x="3902075" y="9518650"/>
            <a:ext cx="2986088" cy="501650"/>
          </a:xfrm>
          <a:prstGeom prst="rect">
            <a:avLst/>
          </a:prstGeom>
          <a:noFill/>
          <a:ln w="9525">
            <a:noFill/>
            <a:miter lim="800000"/>
            <a:headEnd/>
            <a:tailEnd/>
          </a:ln>
          <a:effectLst/>
        </p:spPr>
        <p:txBody>
          <a:bodyPr vert="horz" wrap="square" lIns="92565" tIns="46282" rIns="92565" bIns="46282" numCol="1" anchor="b" anchorCtr="0" compatLnSpc="1">
            <a:prstTxWarp prst="textNoShape">
              <a:avLst/>
            </a:prstTxWarp>
          </a:bodyPr>
          <a:lstStyle>
            <a:lvl1pPr algn="r" defTabSz="925513" eaLnBrk="1" fontAlgn="auto" hangingPunct="1">
              <a:spcBef>
                <a:spcPts val="0"/>
              </a:spcBef>
              <a:spcAft>
                <a:spcPts val="0"/>
              </a:spcAft>
              <a:defRPr sz="1200">
                <a:latin typeface="+mn-lt"/>
              </a:defRPr>
            </a:lvl1pPr>
          </a:lstStyle>
          <a:p>
            <a:pPr>
              <a:defRPr/>
            </a:pPr>
            <a:fld id="{DBA92583-526E-4F28-9B95-E637AC5D3F9C}" type="slidenum">
              <a:rPr lang="fr-CA" altLang="ar-DZ"/>
              <a:pPr>
                <a:defRPr/>
              </a:pPr>
              <a:t>‹N°›</a:t>
            </a:fld>
            <a:endParaRPr lang="fr-CA" altLang="ar-D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EC5CB8DD-C810-7535-7D37-3889F6F1E2B8}"/>
              </a:ext>
            </a:extLst>
          </p:cNvPr>
          <p:cNvSpPr>
            <a:spLocks noGrp="1" noChangeArrowheads="1"/>
          </p:cNvSpPr>
          <p:nvPr>
            <p:ph type="hdr" sz="quarter"/>
          </p:nvPr>
        </p:nvSpPr>
        <p:spPr bwMode="auto">
          <a:xfrm>
            <a:off x="0" y="0"/>
            <a:ext cx="300513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Arial" charset="0"/>
              </a:defRPr>
            </a:lvl1pPr>
          </a:lstStyle>
          <a:p>
            <a:pPr>
              <a:defRPr/>
            </a:pPr>
            <a:endParaRPr lang="fr-CA"/>
          </a:p>
        </p:txBody>
      </p:sp>
      <p:sp>
        <p:nvSpPr>
          <p:cNvPr id="66563" name="Rectangle 3">
            <a:extLst>
              <a:ext uri="{FF2B5EF4-FFF2-40B4-BE49-F238E27FC236}">
                <a16:creationId xmlns:a16="http://schemas.microsoft.com/office/drawing/2014/main" id="{7F62B34B-565A-7B94-EE29-91ABEA63A024}"/>
              </a:ext>
            </a:extLst>
          </p:cNvPr>
          <p:cNvSpPr>
            <a:spLocks noGrp="1" noChangeArrowheads="1"/>
          </p:cNvSpPr>
          <p:nvPr>
            <p:ph type="dt" idx="1"/>
          </p:nvPr>
        </p:nvSpPr>
        <p:spPr bwMode="auto">
          <a:xfrm>
            <a:off x="3906838" y="0"/>
            <a:ext cx="300672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Arial" charset="0"/>
              </a:defRPr>
            </a:lvl1pPr>
          </a:lstStyle>
          <a:p>
            <a:pPr>
              <a:defRPr/>
            </a:pPr>
            <a:endParaRPr lang="fr-CA"/>
          </a:p>
        </p:txBody>
      </p:sp>
      <p:sp>
        <p:nvSpPr>
          <p:cNvPr id="18436" name="Rectangle 4">
            <a:extLst>
              <a:ext uri="{FF2B5EF4-FFF2-40B4-BE49-F238E27FC236}">
                <a16:creationId xmlns:a16="http://schemas.microsoft.com/office/drawing/2014/main" id="{69AA2657-63D2-0F95-B647-131057A74D49}"/>
              </a:ext>
            </a:extLst>
          </p:cNvPr>
          <p:cNvSpPr>
            <a:spLocks noChangeArrowheads="1" noTextEdit="1"/>
          </p:cNvSpPr>
          <p:nvPr>
            <p:ph type="sldImg" idx="2"/>
          </p:nvPr>
        </p:nvSpPr>
        <p:spPr bwMode="auto">
          <a:xfrm>
            <a:off x="893763" y="741363"/>
            <a:ext cx="5049837" cy="37877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5" name="Rectangle 5">
            <a:extLst>
              <a:ext uri="{FF2B5EF4-FFF2-40B4-BE49-F238E27FC236}">
                <a16:creationId xmlns:a16="http://schemas.microsoft.com/office/drawing/2014/main" id="{11C4CF75-6346-3410-AE2D-A043885880F8}"/>
              </a:ext>
            </a:extLst>
          </p:cNvPr>
          <p:cNvSpPr>
            <a:spLocks noGrp="1" noChangeArrowheads="1"/>
          </p:cNvSpPr>
          <p:nvPr>
            <p:ph type="body" sz="quarter" idx="3"/>
          </p:nvPr>
        </p:nvSpPr>
        <p:spPr bwMode="auto">
          <a:xfrm>
            <a:off x="901700" y="4776788"/>
            <a:ext cx="5033963" cy="45291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CA" noProof="0"/>
              <a:t>Cliquez pour modifier les styles du texte du masque</a:t>
            </a:r>
          </a:p>
          <a:p>
            <a:pPr lvl="1"/>
            <a:r>
              <a:rPr lang="fr-CA" noProof="0"/>
              <a:t>Deuxième niveau</a:t>
            </a:r>
          </a:p>
          <a:p>
            <a:pPr lvl="2"/>
            <a:r>
              <a:rPr lang="fr-CA" noProof="0"/>
              <a:t>Troisième niveau</a:t>
            </a:r>
          </a:p>
          <a:p>
            <a:pPr lvl="3"/>
            <a:r>
              <a:rPr lang="fr-CA" noProof="0"/>
              <a:t>Quatrième niveau</a:t>
            </a:r>
          </a:p>
          <a:p>
            <a:pPr lvl="4"/>
            <a:r>
              <a:rPr lang="fr-CA" noProof="0"/>
              <a:t>Cinquième niveau</a:t>
            </a:r>
          </a:p>
        </p:txBody>
      </p:sp>
      <p:sp>
        <p:nvSpPr>
          <p:cNvPr id="66566" name="Rectangle 6">
            <a:extLst>
              <a:ext uri="{FF2B5EF4-FFF2-40B4-BE49-F238E27FC236}">
                <a16:creationId xmlns:a16="http://schemas.microsoft.com/office/drawing/2014/main" id="{C774B8D0-1A20-3F94-29FA-5A735E8D5B58}"/>
              </a:ext>
            </a:extLst>
          </p:cNvPr>
          <p:cNvSpPr>
            <a:spLocks noGrp="1" noChangeArrowheads="1"/>
          </p:cNvSpPr>
          <p:nvPr>
            <p:ph type="ftr" sz="quarter" idx="4"/>
          </p:nvPr>
        </p:nvSpPr>
        <p:spPr bwMode="auto">
          <a:xfrm>
            <a:off x="0" y="9553575"/>
            <a:ext cx="3005138"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Arial" charset="0"/>
              </a:defRPr>
            </a:lvl1pPr>
          </a:lstStyle>
          <a:p>
            <a:pPr>
              <a:defRPr/>
            </a:pPr>
            <a:endParaRPr lang="fr-CA"/>
          </a:p>
        </p:txBody>
      </p:sp>
      <p:sp>
        <p:nvSpPr>
          <p:cNvPr id="66567" name="Rectangle 7">
            <a:extLst>
              <a:ext uri="{FF2B5EF4-FFF2-40B4-BE49-F238E27FC236}">
                <a16:creationId xmlns:a16="http://schemas.microsoft.com/office/drawing/2014/main" id="{11672857-8BC0-9D9B-DF04-D281FA65DBA7}"/>
              </a:ext>
            </a:extLst>
          </p:cNvPr>
          <p:cNvSpPr>
            <a:spLocks noGrp="1" noChangeArrowheads="1"/>
          </p:cNvSpPr>
          <p:nvPr>
            <p:ph type="sldNum" sz="quarter" idx="5"/>
          </p:nvPr>
        </p:nvSpPr>
        <p:spPr bwMode="auto">
          <a:xfrm>
            <a:off x="3906838" y="9553575"/>
            <a:ext cx="3006725"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mn-lt"/>
              </a:defRPr>
            </a:lvl1pPr>
          </a:lstStyle>
          <a:p>
            <a:pPr>
              <a:defRPr/>
            </a:pPr>
            <a:fld id="{F8D7D8AB-322B-40DF-8080-E6A673E7504D}" type="slidenum">
              <a:rPr lang="fr-CA" altLang="ar-DZ"/>
              <a:pPr>
                <a:defRPr/>
              </a:pPr>
              <a:t>‹N°›</a:t>
            </a:fld>
            <a:endParaRPr lang="fr-CA" altLang="ar-D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Freeform 8">
            <a:extLst>
              <a:ext uri="{FF2B5EF4-FFF2-40B4-BE49-F238E27FC236}">
                <a16:creationId xmlns:a16="http://schemas.microsoft.com/office/drawing/2014/main" id="{DED325A2-4E4B-570C-08AD-8E4F713945A6}"/>
              </a:ext>
            </a:extLst>
          </p:cNvPr>
          <p:cNvSpPr>
            <a:spLocks/>
          </p:cNvSpPr>
          <p:nvPr/>
        </p:nvSpPr>
        <p:spPr bwMode="auto">
          <a:xfrm>
            <a:off x="-31750" y="4321175"/>
            <a:ext cx="1395413" cy="781050"/>
          </a:xfrm>
          <a:custGeom>
            <a:avLst/>
            <a:gdLst>
              <a:gd name="T0" fmla="*/ 5799 w 8042"/>
              <a:gd name="T1" fmla="*/ 10000 h 10000"/>
              <a:gd name="T2" fmla="*/ 5961 w 8042"/>
              <a:gd name="T3" fmla="*/ 9880 h 10000"/>
              <a:gd name="T4" fmla="*/ 5988 w 8042"/>
              <a:gd name="T5" fmla="*/ 9820 h 10000"/>
              <a:gd name="T6" fmla="*/ 8042 w 8042"/>
              <a:gd name="T7" fmla="*/ 5260 h 10000"/>
              <a:gd name="T8" fmla="*/ 8042 w 8042"/>
              <a:gd name="T9" fmla="*/ 4721 h 10000"/>
              <a:gd name="T10" fmla="*/ 5988 w 8042"/>
              <a:gd name="T11" fmla="*/ 221 h 10000"/>
              <a:gd name="T12" fmla="*/ 5961 w 8042"/>
              <a:gd name="T13" fmla="*/ 160 h 10000"/>
              <a:gd name="T14" fmla="*/ 5799 w 8042"/>
              <a:gd name="T15" fmla="*/ 41 h 10000"/>
              <a:gd name="T16" fmla="*/ 18 w 8042"/>
              <a:gd name="T17" fmla="*/ 0 h 10000"/>
              <a:gd name="T18" fmla="*/ 0 w 8042"/>
              <a:gd name="T19" fmla="*/ 9991 h 10000"/>
              <a:gd name="T20" fmla="*/ 5799 w 8042"/>
              <a:gd name="T21" fmla="*/ 10000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1942416" y="4777380"/>
            <a:ext cx="6600451"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5" name="Date Placeholder 3">
            <a:extLst>
              <a:ext uri="{FF2B5EF4-FFF2-40B4-BE49-F238E27FC236}">
                <a16:creationId xmlns:a16="http://schemas.microsoft.com/office/drawing/2014/main" id="{8D4BCCAA-C986-8C4F-4621-854074EC77B6}"/>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BDA57B31-3DBA-3D68-02DA-73C32541EC7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53D46AC-2C3B-6D12-3F35-3A5BAC295FEC}"/>
              </a:ext>
            </a:extLst>
          </p:cNvPr>
          <p:cNvSpPr>
            <a:spLocks noGrp="1"/>
          </p:cNvSpPr>
          <p:nvPr>
            <p:ph type="sldNum" sz="quarter" idx="12"/>
          </p:nvPr>
        </p:nvSpPr>
        <p:spPr>
          <a:xfrm>
            <a:off x="423863" y="4529138"/>
            <a:ext cx="584200" cy="365125"/>
          </a:xfrm>
        </p:spPr>
        <p:txBody>
          <a:bodyPr/>
          <a:lstStyle>
            <a:lvl1pPr>
              <a:defRPr/>
            </a:lvl1pPr>
          </a:lstStyle>
          <a:p>
            <a:pPr>
              <a:defRPr/>
            </a:pPr>
            <a:fld id="{6B8A6CED-4D0F-4496-9ED9-1787B276FE36}" type="slidenum">
              <a:rPr lang="en-US" altLang="ar-DZ"/>
              <a:pPr>
                <a:defRPr/>
              </a:pPr>
              <a:t>‹N°›</a:t>
            </a:fld>
            <a:endParaRPr lang="en-US" altLang="ar-DZ"/>
          </a:p>
        </p:txBody>
      </p:sp>
    </p:spTree>
    <p:extLst>
      <p:ext uri="{BB962C8B-B14F-4D97-AF65-F5344CB8AC3E}">
        <p14:creationId xmlns:p14="http://schemas.microsoft.com/office/powerpoint/2010/main" val="50420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CF6A6A77-094B-49C1-A25E-83E2CB37048F}"/>
              </a:ext>
            </a:extLst>
          </p:cNvPr>
          <p:cNvSpPr>
            <a:spLocks/>
          </p:cNvSpPr>
          <p:nvPr/>
        </p:nvSpPr>
        <p:spPr bwMode="auto">
          <a:xfrm flipV="1">
            <a:off x="0" y="3167063"/>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5" name="Date Placeholder 3">
            <a:extLst>
              <a:ext uri="{FF2B5EF4-FFF2-40B4-BE49-F238E27FC236}">
                <a16:creationId xmlns:a16="http://schemas.microsoft.com/office/drawing/2014/main" id="{C8C72998-5810-3244-E138-E85594355E44}"/>
              </a:ext>
            </a:extLst>
          </p:cNvPr>
          <p:cNvSpPr>
            <a:spLocks noGrp="1"/>
          </p:cNvSpPr>
          <p:nvPr>
            <p:ph type="dt" sz="half" idx="10"/>
          </p:nvPr>
        </p:nvSpPr>
        <p:spPr/>
        <p:txBody>
          <a:bodyPr/>
          <a:lstStyle>
            <a:lvl1pPr>
              <a:defRPr/>
            </a:lvl1pPr>
          </a:lstStyle>
          <a:p>
            <a:pPr>
              <a:defRPr/>
            </a:pPr>
            <a:fld id="{94005B95-A9A1-49EC-A0DF-E4876E24C2BE}" type="datetimeFigureOut">
              <a:rPr lang="en-US"/>
              <a:pPr>
                <a:defRPr/>
              </a:pPr>
              <a:t>2/28/2023</a:t>
            </a:fld>
            <a:endParaRPr lang="en-US" dirty="0"/>
          </a:p>
        </p:txBody>
      </p:sp>
      <p:sp>
        <p:nvSpPr>
          <p:cNvPr id="6" name="Footer Placeholder 4">
            <a:extLst>
              <a:ext uri="{FF2B5EF4-FFF2-40B4-BE49-F238E27FC236}">
                <a16:creationId xmlns:a16="http://schemas.microsoft.com/office/drawing/2014/main" id="{B95A7FAE-BC3D-5CE2-F407-C0EC5B57F02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323559F-DDCB-6F1B-52C7-5850F2A00B1E}"/>
              </a:ext>
            </a:extLst>
          </p:cNvPr>
          <p:cNvSpPr>
            <a:spLocks noGrp="1"/>
          </p:cNvSpPr>
          <p:nvPr>
            <p:ph type="sldNum" sz="quarter" idx="12"/>
          </p:nvPr>
        </p:nvSpPr>
        <p:spPr>
          <a:xfrm>
            <a:off x="511175" y="3244850"/>
            <a:ext cx="585788" cy="365125"/>
          </a:xfrm>
        </p:spPr>
        <p:txBody>
          <a:bodyPr/>
          <a:lstStyle>
            <a:lvl1pPr>
              <a:defRPr/>
            </a:lvl1pPr>
          </a:lstStyle>
          <a:p>
            <a:pPr>
              <a:defRPr/>
            </a:pPr>
            <a:fld id="{BF2DB40F-386C-4CD0-A141-8FC5C5D24044}" type="slidenum">
              <a:rPr lang="en-US"/>
              <a:pPr>
                <a:defRPr/>
              </a:pPr>
              <a:t>‹N°›</a:t>
            </a:fld>
            <a:endParaRPr lang="en-US" dirty="0"/>
          </a:p>
        </p:txBody>
      </p:sp>
    </p:spTree>
    <p:extLst>
      <p:ext uri="{BB962C8B-B14F-4D97-AF65-F5344CB8AC3E}">
        <p14:creationId xmlns:p14="http://schemas.microsoft.com/office/powerpoint/2010/main" val="2442639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3938D06D-62AE-73E4-CA19-C7C09A67DB14}"/>
              </a:ext>
            </a:extLst>
          </p:cNvPr>
          <p:cNvSpPr>
            <a:spLocks/>
          </p:cNvSpPr>
          <p:nvPr/>
        </p:nvSpPr>
        <p:spPr bwMode="auto">
          <a:xfrm flipV="1">
            <a:off x="0" y="3167063"/>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5" name="TextBox 13">
            <a:extLst>
              <a:ext uri="{FF2B5EF4-FFF2-40B4-BE49-F238E27FC236}">
                <a16:creationId xmlns:a16="http://schemas.microsoft.com/office/drawing/2014/main" id="{C5918CDE-7B9A-C96D-5F45-D436D67C859A}"/>
              </a:ext>
            </a:extLst>
          </p:cNvPr>
          <p:cNvSpPr txBox="1">
            <a:spLocks noChangeArrowheads="1"/>
          </p:cNvSpPr>
          <p:nvPr/>
        </p:nvSpPr>
        <p:spPr bwMode="auto">
          <a:xfrm>
            <a:off x="1808163" y="647700"/>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fr-FR" sz="8000">
                <a:solidFill>
                  <a:schemeClr val="accent1"/>
                </a:solidFill>
                <a:latin typeface="Arial" panose="020B0604020202020204" pitchFamily="34" charset="0"/>
              </a:rPr>
              <a:t>“</a:t>
            </a:r>
          </a:p>
        </p:txBody>
      </p:sp>
      <p:sp>
        <p:nvSpPr>
          <p:cNvPr id="6" name="TextBox 14">
            <a:extLst>
              <a:ext uri="{FF2B5EF4-FFF2-40B4-BE49-F238E27FC236}">
                <a16:creationId xmlns:a16="http://schemas.microsoft.com/office/drawing/2014/main" id="{B4337730-8CEE-6012-80D2-74D799A43A4F}"/>
              </a:ext>
            </a:extLst>
          </p:cNvPr>
          <p:cNvSpPr txBox="1">
            <a:spLocks noChangeArrowheads="1"/>
          </p:cNvSpPr>
          <p:nvPr/>
        </p:nvSpPr>
        <p:spPr bwMode="auto">
          <a:xfrm>
            <a:off x="8169275" y="290512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fr-FR" sz="8000">
                <a:solidFill>
                  <a:schemeClr val="accent1"/>
                </a:solidFill>
                <a:latin typeface="Arial" panose="020B0604020202020204" pitchFamily="34" charset="0"/>
              </a:rPr>
              <a:t>”</a:t>
            </a:r>
          </a:p>
        </p:txBody>
      </p:sp>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7" name="Date Placeholder 3">
            <a:extLst>
              <a:ext uri="{FF2B5EF4-FFF2-40B4-BE49-F238E27FC236}">
                <a16:creationId xmlns:a16="http://schemas.microsoft.com/office/drawing/2014/main" id="{FC62609E-876F-B7C6-4003-6EA125BA2A83}"/>
              </a:ext>
            </a:extLst>
          </p:cNvPr>
          <p:cNvSpPr>
            <a:spLocks noGrp="1"/>
          </p:cNvSpPr>
          <p:nvPr>
            <p:ph type="dt" sz="half" idx="14"/>
          </p:nvPr>
        </p:nvSpPr>
        <p:spPr/>
        <p:txBody>
          <a:bodyPr/>
          <a:lstStyle>
            <a:lvl1pPr>
              <a:defRPr/>
            </a:lvl1pPr>
          </a:lstStyle>
          <a:p>
            <a:pPr>
              <a:defRPr/>
            </a:pPr>
            <a:fld id="{0132A341-F200-456A-84DB-7410F6953348}" type="datetimeFigureOut">
              <a:rPr lang="en-US"/>
              <a:pPr>
                <a:defRPr/>
              </a:pPr>
              <a:t>2/28/2023</a:t>
            </a:fld>
            <a:endParaRPr lang="en-US" dirty="0"/>
          </a:p>
        </p:txBody>
      </p:sp>
      <p:sp>
        <p:nvSpPr>
          <p:cNvPr id="8" name="Footer Placeholder 4">
            <a:extLst>
              <a:ext uri="{FF2B5EF4-FFF2-40B4-BE49-F238E27FC236}">
                <a16:creationId xmlns:a16="http://schemas.microsoft.com/office/drawing/2014/main" id="{C1A28BC1-35A8-E2D9-DD19-E3EDB1392201}"/>
              </a:ext>
            </a:extLst>
          </p:cNvPr>
          <p:cNvSpPr>
            <a:spLocks noGrp="1"/>
          </p:cNvSpPr>
          <p:nvPr>
            <p:ph type="ftr" sz="quarter" idx="15"/>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771C381-A13D-6D54-A5E4-E1309174C0CF}"/>
              </a:ext>
            </a:extLst>
          </p:cNvPr>
          <p:cNvSpPr>
            <a:spLocks noGrp="1"/>
          </p:cNvSpPr>
          <p:nvPr>
            <p:ph type="sldNum" sz="quarter" idx="16"/>
          </p:nvPr>
        </p:nvSpPr>
        <p:spPr>
          <a:xfrm>
            <a:off x="511175" y="3244850"/>
            <a:ext cx="585788" cy="365125"/>
          </a:xfrm>
        </p:spPr>
        <p:txBody>
          <a:bodyPr/>
          <a:lstStyle>
            <a:lvl1pPr>
              <a:defRPr/>
            </a:lvl1pPr>
          </a:lstStyle>
          <a:p>
            <a:pPr>
              <a:defRPr/>
            </a:pPr>
            <a:fld id="{9176C243-DD48-49A9-94E2-B0C4860E015F}" type="slidenum">
              <a:rPr lang="en-US"/>
              <a:pPr>
                <a:defRPr/>
              </a:pPr>
              <a:t>‹N°›</a:t>
            </a:fld>
            <a:endParaRPr lang="en-US" dirty="0"/>
          </a:p>
        </p:txBody>
      </p:sp>
    </p:spTree>
    <p:extLst>
      <p:ext uri="{BB962C8B-B14F-4D97-AF65-F5344CB8AC3E}">
        <p14:creationId xmlns:p14="http://schemas.microsoft.com/office/powerpoint/2010/main" val="13779397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72D060D4-40BA-9487-9C3F-ECF6723699AC}"/>
              </a:ext>
            </a:extLst>
          </p:cNvPr>
          <p:cNvSpPr>
            <a:spLocks/>
          </p:cNvSpPr>
          <p:nvPr/>
        </p:nvSpPr>
        <p:spPr bwMode="auto">
          <a:xfrm flipV="1">
            <a:off x="0" y="4910138"/>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fr-FR"/>
              <a:t>Cliquez pour modifier les styles du texte du masque</a:t>
            </a:r>
          </a:p>
        </p:txBody>
      </p:sp>
      <p:sp>
        <p:nvSpPr>
          <p:cNvPr id="5" name="Date Placeholder 4">
            <a:extLst>
              <a:ext uri="{FF2B5EF4-FFF2-40B4-BE49-F238E27FC236}">
                <a16:creationId xmlns:a16="http://schemas.microsoft.com/office/drawing/2014/main" id="{70D550DD-829A-5BA1-77F4-D92B720C57AD}"/>
              </a:ext>
            </a:extLst>
          </p:cNvPr>
          <p:cNvSpPr>
            <a:spLocks noGrp="1"/>
          </p:cNvSpPr>
          <p:nvPr>
            <p:ph type="dt" sz="half" idx="10"/>
          </p:nvPr>
        </p:nvSpPr>
        <p:spPr/>
        <p:txBody>
          <a:bodyPr/>
          <a:lstStyle>
            <a:lvl1pPr>
              <a:defRPr/>
            </a:lvl1pPr>
          </a:lstStyle>
          <a:p>
            <a:pPr>
              <a:defRPr/>
            </a:pPr>
            <a:fld id="{0D9C7F93-11D1-4381-84D9-79AF377BAC74}" type="datetimeFigureOut">
              <a:rPr lang="en-US"/>
              <a:pPr>
                <a:defRPr/>
              </a:pPr>
              <a:t>2/28/2023</a:t>
            </a:fld>
            <a:endParaRPr lang="en-US" dirty="0"/>
          </a:p>
        </p:txBody>
      </p:sp>
      <p:sp>
        <p:nvSpPr>
          <p:cNvPr id="6" name="Footer Placeholder 5">
            <a:extLst>
              <a:ext uri="{FF2B5EF4-FFF2-40B4-BE49-F238E27FC236}">
                <a16:creationId xmlns:a16="http://schemas.microsoft.com/office/drawing/2014/main" id="{F226E69B-B9C3-716B-1788-9EC6C91996A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95BD1C0F-FF7D-3C47-ED13-211C17D4E538}"/>
              </a:ext>
            </a:extLst>
          </p:cNvPr>
          <p:cNvSpPr>
            <a:spLocks noGrp="1"/>
          </p:cNvSpPr>
          <p:nvPr>
            <p:ph type="sldNum" sz="quarter" idx="12"/>
          </p:nvPr>
        </p:nvSpPr>
        <p:spPr>
          <a:xfrm>
            <a:off x="511175" y="4983163"/>
            <a:ext cx="585788" cy="365125"/>
          </a:xfrm>
        </p:spPr>
        <p:txBody>
          <a:bodyPr/>
          <a:lstStyle>
            <a:lvl1pPr>
              <a:defRPr/>
            </a:lvl1pPr>
          </a:lstStyle>
          <a:p>
            <a:pPr>
              <a:defRPr/>
            </a:pPr>
            <a:fld id="{A7AC5214-DB51-48DA-91CD-FE5EA993B1B3}" type="slidenum">
              <a:rPr lang="en-US"/>
              <a:pPr>
                <a:defRPr/>
              </a:pPr>
              <a:t>‹N°›</a:t>
            </a:fld>
            <a:endParaRPr lang="en-US" dirty="0"/>
          </a:p>
        </p:txBody>
      </p:sp>
    </p:spTree>
    <p:extLst>
      <p:ext uri="{BB962C8B-B14F-4D97-AF65-F5344CB8AC3E}">
        <p14:creationId xmlns:p14="http://schemas.microsoft.com/office/powerpoint/2010/main" val="3154471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78D9A794-4633-9FC9-1D01-910F95CC8B52}"/>
              </a:ext>
            </a:extLst>
          </p:cNvPr>
          <p:cNvSpPr>
            <a:spLocks/>
          </p:cNvSpPr>
          <p:nvPr/>
        </p:nvSpPr>
        <p:spPr bwMode="auto">
          <a:xfrm flipV="1">
            <a:off x="0" y="4910138"/>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3" name="TextBox 10">
            <a:extLst>
              <a:ext uri="{FF2B5EF4-FFF2-40B4-BE49-F238E27FC236}">
                <a16:creationId xmlns:a16="http://schemas.microsoft.com/office/drawing/2014/main" id="{5A273C17-60B8-CD0B-58EE-B50588DCF90A}"/>
              </a:ext>
            </a:extLst>
          </p:cNvPr>
          <p:cNvSpPr txBox="1">
            <a:spLocks noChangeArrowheads="1"/>
          </p:cNvSpPr>
          <p:nvPr/>
        </p:nvSpPr>
        <p:spPr bwMode="auto">
          <a:xfrm>
            <a:off x="1808163" y="647700"/>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fr-FR" sz="8000">
                <a:solidFill>
                  <a:schemeClr val="accent1"/>
                </a:solidFill>
                <a:latin typeface="Arial" panose="020B0604020202020204" pitchFamily="34" charset="0"/>
              </a:rPr>
              <a:t>“</a:t>
            </a:r>
          </a:p>
        </p:txBody>
      </p:sp>
      <p:sp>
        <p:nvSpPr>
          <p:cNvPr id="5" name="TextBox 11">
            <a:extLst>
              <a:ext uri="{FF2B5EF4-FFF2-40B4-BE49-F238E27FC236}">
                <a16:creationId xmlns:a16="http://schemas.microsoft.com/office/drawing/2014/main" id="{A096B014-26A8-84BC-E9FB-B104A49B60A2}"/>
              </a:ext>
            </a:extLst>
          </p:cNvPr>
          <p:cNvSpPr txBox="1">
            <a:spLocks noChangeArrowheads="1"/>
          </p:cNvSpPr>
          <p:nvPr/>
        </p:nvSpPr>
        <p:spPr bwMode="auto">
          <a:xfrm>
            <a:off x="8169275" y="290512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fr-FR" sz="8000">
                <a:solidFill>
                  <a:schemeClr val="accent1"/>
                </a:solidFill>
                <a:latin typeface="Arial" panose="020B0604020202020204" pitchFamily="34" charset="0"/>
              </a:rPr>
              <a:t>”</a:t>
            </a:r>
          </a:p>
        </p:txBody>
      </p:sp>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1942415" y="5181600"/>
            <a:ext cx="6688292" cy="729622"/>
          </a:xfrm>
        </p:spPr>
        <p:txBody>
          <a:bodyPr rtlCol="0">
            <a:normAutofit/>
          </a:bodyPr>
          <a:lstStyle>
            <a:lvl1pPr>
              <a:buNone/>
              <a:defRPr lang="en-US">
                <a:solidFill>
                  <a:schemeClr val="tx1">
                    <a:lumMod val="65000"/>
                    <a:lumOff val="35000"/>
                  </a:schemeClr>
                </a:solidFill>
              </a:defRPr>
            </a:lvl1pPr>
          </a:lstStyle>
          <a:p>
            <a:pPr lvl="0"/>
            <a:r>
              <a:rPr lang="fr-FR"/>
              <a:t>Cliquez pour modifier les styles du texte du masque</a:t>
            </a:r>
          </a:p>
        </p:txBody>
      </p:sp>
      <p:sp>
        <p:nvSpPr>
          <p:cNvPr id="6" name="Date Placeholder 4">
            <a:extLst>
              <a:ext uri="{FF2B5EF4-FFF2-40B4-BE49-F238E27FC236}">
                <a16:creationId xmlns:a16="http://schemas.microsoft.com/office/drawing/2014/main" id="{0182F4F2-7C0C-A713-DDDA-07FC56832C90}"/>
              </a:ext>
            </a:extLst>
          </p:cNvPr>
          <p:cNvSpPr>
            <a:spLocks noGrp="1"/>
          </p:cNvSpPr>
          <p:nvPr>
            <p:ph type="dt" sz="half" idx="14"/>
          </p:nvPr>
        </p:nvSpPr>
        <p:spPr/>
        <p:txBody>
          <a:bodyPr/>
          <a:lstStyle>
            <a:lvl1pPr>
              <a:defRPr/>
            </a:lvl1pPr>
          </a:lstStyle>
          <a:p>
            <a:pPr>
              <a:defRPr/>
            </a:pPr>
            <a:fld id="{8408163E-2C40-4502-9D5E-A89F68024B32}" type="datetimeFigureOut">
              <a:rPr lang="en-US"/>
              <a:pPr>
                <a:defRPr/>
              </a:pPr>
              <a:t>2/28/2023</a:t>
            </a:fld>
            <a:endParaRPr lang="en-US" dirty="0"/>
          </a:p>
        </p:txBody>
      </p:sp>
      <p:sp>
        <p:nvSpPr>
          <p:cNvPr id="7" name="Footer Placeholder 5">
            <a:extLst>
              <a:ext uri="{FF2B5EF4-FFF2-40B4-BE49-F238E27FC236}">
                <a16:creationId xmlns:a16="http://schemas.microsoft.com/office/drawing/2014/main" id="{D1691E97-45BC-3823-0BCD-2A217F849483}"/>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F8ACCF14-F371-E5C6-EBD8-D559509A12C2}"/>
              </a:ext>
            </a:extLst>
          </p:cNvPr>
          <p:cNvSpPr>
            <a:spLocks noGrp="1"/>
          </p:cNvSpPr>
          <p:nvPr>
            <p:ph type="sldNum" sz="quarter" idx="16"/>
          </p:nvPr>
        </p:nvSpPr>
        <p:spPr>
          <a:xfrm>
            <a:off x="511175" y="4983163"/>
            <a:ext cx="585788" cy="365125"/>
          </a:xfrm>
        </p:spPr>
        <p:txBody>
          <a:bodyPr/>
          <a:lstStyle>
            <a:lvl1pPr>
              <a:defRPr/>
            </a:lvl1pPr>
          </a:lstStyle>
          <a:p>
            <a:pPr>
              <a:defRPr/>
            </a:pPr>
            <a:fld id="{B1CB49D9-0BAD-4D2F-B5F5-CF89872A1488}" type="slidenum">
              <a:rPr lang="en-US"/>
              <a:pPr>
                <a:defRPr/>
              </a:pPr>
              <a:t>‹N°›</a:t>
            </a:fld>
            <a:endParaRPr lang="en-US" dirty="0"/>
          </a:p>
        </p:txBody>
      </p:sp>
    </p:spTree>
    <p:extLst>
      <p:ext uri="{BB962C8B-B14F-4D97-AF65-F5344CB8AC3E}">
        <p14:creationId xmlns:p14="http://schemas.microsoft.com/office/powerpoint/2010/main" val="1161460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F9B19B40-25F4-2F4E-48FE-65F05DA5D36F}"/>
              </a:ext>
            </a:extLst>
          </p:cNvPr>
          <p:cNvSpPr>
            <a:spLocks/>
          </p:cNvSpPr>
          <p:nvPr/>
        </p:nvSpPr>
        <p:spPr bwMode="auto">
          <a:xfrm flipV="1">
            <a:off x="0" y="4910138"/>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fr-FR"/>
              <a:t>Cliquez pour modifier les styles du texte du masque</a:t>
            </a:r>
          </a:p>
        </p:txBody>
      </p:sp>
      <p:sp>
        <p:nvSpPr>
          <p:cNvPr id="5" name="Date Placeholder 4">
            <a:extLst>
              <a:ext uri="{FF2B5EF4-FFF2-40B4-BE49-F238E27FC236}">
                <a16:creationId xmlns:a16="http://schemas.microsoft.com/office/drawing/2014/main" id="{002F3EB5-BDA1-9D68-0789-4B6BA0EDF324}"/>
              </a:ext>
            </a:extLst>
          </p:cNvPr>
          <p:cNvSpPr>
            <a:spLocks noGrp="1"/>
          </p:cNvSpPr>
          <p:nvPr>
            <p:ph type="dt" sz="half" idx="14"/>
          </p:nvPr>
        </p:nvSpPr>
        <p:spPr/>
        <p:txBody>
          <a:bodyPr/>
          <a:lstStyle>
            <a:lvl1pPr>
              <a:defRPr/>
            </a:lvl1pPr>
          </a:lstStyle>
          <a:p>
            <a:pPr>
              <a:defRPr/>
            </a:pPr>
            <a:fld id="{1FE361CA-758F-40CA-912D-0C0C729D57A4}" type="datetimeFigureOut">
              <a:rPr lang="en-US"/>
              <a:pPr>
                <a:defRPr/>
              </a:pPr>
              <a:t>2/28/2023</a:t>
            </a:fld>
            <a:endParaRPr lang="en-US" dirty="0"/>
          </a:p>
        </p:txBody>
      </p:sp>
      <p:sp>
        <p:nvSpPr>
          <p:cNvPr id="6" name="Footer Placeholder 5">
            <a:extLst>
              <a:ext uri="{FF2B5EF4-FFF2-40B4-BE49-F238E27FC236}">
                <a16:creationId xmlns:a16="http://schemas.microsoft.com/office/drawing/2014/main" id="{30BECE74-A9A0-DFA0-DBF4-E0F6B0B2E000}"/>
              </a:ext>
            </a:extLst>
          </p:cNvPr>
          <p:cNvSpPr>
            <a:spLocks noGrp="1"/>
          </p:cNvSpPr>
          <p:nvPr>
            <p:ph type="ftr" sz="quarter" idx="15"/>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15CA3B0E-3277-83BD-7F6C-FB30437D3AD4}"/>
              </a:ext>
            </a:extLst>
          </p:cNvPr>
          <p:cNvSpPr>
            <a:spLocks noGrp="1"/>
          </p:cNvSpPr>
          <p:nvPr>
            <p:ph type="sldNum" sz="quarter" idx="16"/>
          </p:nvPr>
        </p:nvSpPr>
        <p:spPr>
          <a:xfrm>
            <a:off x="511175" y="4983163"/>
            <a:ext cx="585788" cy="365125"/>
          </a:xfrm>
        </p:spPr>
        <p:txBody>
          <a:bodyPr/>
          <a:lstStyle>
            <a:lvl1pPr>
              <a:defRPr/>
            </a:lvl1pPr>
          </a:lstStyle>
          <a:p>
            <a:pPr>
              <a:defRPr/>
            </a:pPr>
            <a:fld id="{C14BA670-F92A-462C-A29F-9DDE3CFE73D7}" type="slidenum">
              <a:rPr lang="en-US"/>
              <a:pPr>
                <a:defRPr/>
              </a:pPr>
              <a:t>‹N°›</a:t>
            </a:fld>
            <a:endParaRPr lang="en-US" dirty="0"/>
          </a:p>
        </p:txBody>
      </p:sp>
    </p:spTree>
    <p:extLst>
      <p:ext uri="{BB962C8B-B14F-4D97-AF65-F5344CB8AC3E}">
        <p14:creationId xmlns:p14="http://schemas.microsoft.com/office/powerpoint/2010/main" val="1806046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EA1EFD78-8653-3BC3-1842-DEFC597EC862}"/>
              </a:ext>
            </a:extLst>
          </p:cNvPr>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3">
            <a:extLst>
              <a:ext uri="{FF2B5EF4-FFF2-40B4-BE49-F238E27FC236}">
                <a16:creationId xmlns:a16="http://schemas.microsoft.com/office/drawing/2014/main" id="{9E5E9ECC-5D9F-6551-9939-309450A09616}"/>
              </a:ext>
            </a:extLst>
          </p:cNvPr>
          <p:cNvSpPr>
            <a:spLocks noGrp="1"/>
          </p:cNvSpPr>
          <p:nvPr>
            <p:ph type="dt" sz="half" idx="10"/>
          </p:nvPr>
        </p:nvSpPr>
        <p:spPr/>
        <p:txBody>
          <a:bodyPr/>
          <a:lstStyle>
            <a:lvl1pPr>
              <a:defRPr/>
            </a:lvl1pPr>
          </a:lstStyle>
          <a:p>
            <a:pPr>
              <a:defRPr/>
            </a:pPr>
            <a:fld id="{BE6B47B8-FCEB-4907-82E0-17DCE0099454}" type="datetimeFigureOut">
              <a:rPr lang="en-US"/>
              <a:pPr>
                <a:defRPr/>
              </a:pPr>
              <a:t>2/28/2023</a:t>
            </a:fld>
            <a:endParaRPr lang="en-US" dirty="0"/>
          </a:p>
        </p:txBody>
      </p:sp>
      <p:sp>
        <p:nvSpPr>
          <p:cNvPr id="6" name="Footer Placeholder 4">
            <a:extLst>
              <a:ext uri="{FF2B5EF4-FFF2-40B4-BE49-F238E27FC236}">
                <a16:creationId xmlns:a16="http://schemas.microsoft.com/office/drawing/2014/main" id="{6227F0DD-18FB-4031-EFF8-54CBA660351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4160793-4AFC-A1A7-FA12-F9B601DAEAAC}"/>
              </a:ext>
            </a:extLst>
          </p:cNvPr>
          <p:cNvSpPr>
            <a:spLocks noGrp="1"/>
          </p:cNvSpPr>
          <p:nvPr>
            <p:ph type="sldNum" sz="quarter" idx="12"/>
          </p:nvPr>
        </p:nvSpPr>
        <p:spPr/>
        <p:txBody>
          <a:bodyPr/>
          <a:lstStyle>
            <a:lvl1pPr>
              <a:defRPr/>
            </a:lvl1pPr>
          </a:lstStyle>
          <a:p>
            <a:pPr>
              <a:defRPr/>
            </a:pPr>
            <a:fld id="{1A0CD12F-2E45-4609-B041-E7C76B81FB47}" type="slidenum">
              <a:rPr lang="en-US"/>
              <a:pPr>
                <a:defRPr/>
              </a:pPr>
              <a:t>‹N°›</a:t>
            </a:fld>
            <a:endParaRPr lang="en-US" dirty="0"/>
          </a:p>
        </p:txBody>
      </p:sp>
    </p:spTree>
    <p:extLst>
      <p:ext uri="{BB962C8B-B14F-4D97-AF65-F5344CB8AC3E}">
        <p14:creationId xmlns:p14="http://schemas.microsoft.com/office/powerpoint/2010/main" val="3668267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E6CE0221-B3EB-62F0-AF99-B1E9FF9AE58C}"/>
              </a:ext>
            </a:extLst>
          </p:cNvPr>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 name="Vertical Title 1"/>
          <p:cNvSpPr>
            <a:spLocks noGrp="1"/>
          </p:cNvSpPr>
          <p:nvPr>
            <p:ph type="title" orient="vert"/>
          </p:nvPr>
        </p:nvSpPr>
        <p:spPr>
          <a:xfrm>
            <a:off x="6878535" y="627406"/>
            <a:ext cx="1656132"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3">
            <a:extLst>
              <a:ext uri="{FF2B5EF4-FFF2-40B4-BE49-F238E27FC236}">
                <a16:creationId xmlns:a16="http://schemas.microsoft.com/office/drawing/2014/main" id="{9DBD334D-245F-7200-417A-5DFB51D510B2}"/>
              </a:ext>
            </a:extLst>
          </p:cNvPr>
          <p:cNvSpPr>
            <a:spLocks noGrp="1"/>
          </p:cNvSpPr>
          <p:nvPr>
            <p:ph type="dt" sz="half" idx="10"/>
          </p:nvPr>
        </p:nvSpPr>
        <p:spPr/>
        <p:txBody>
          <a:bodyPr/>
          <a:lstStyle>
            <a:lvl1pPr>
              <a:defRPr/>
            </a:lvl1pPr>
          </a:lstStyle>
          <a:p>
            <a:pPr>
              <a:defRPr/>
            </a:pPr>
            <a:fld id="{A8C20C64-DD8D-4667-963B-0ACA0A943822}" type="datetimeFigureOut">
              <a:rPr lang="en-US"/>
              <a:pPr>
                <a:defRPr/>
              </a:pPr>
              <a:t>2/28/2023</a:t>
            </a:fld>
            <a:endParaRPr lang="en-US" dirty="0"/>
          </a:p>
        </p:txBody>
      </p:sp>
      <p:sp>
        <p:nvSpPr>
          <p:cNvPr id="6" name="Footer Placeholder 4">
            <a:extLst>
              <a:ext uri="{FF2B5EF4-FFF2-40B4-BE49-F238E27FC236}">
                <a16:creationId xmlns:a16="http://schemas.microsoft.com/office/drawing/2014/main" id="{27DB33BC-04E0-893D-5C75-7EC29221181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C57E670-7233-01FE-B2BC-A6E83B6D2C1F}"/>
              </a:ext>
            </a:extLst>
          </p:cNvPr>
          <p:cNvSpPr>
            <a:spLocks noGrp="1"/>
          </p:cNvSpPr>
          <p:nvPr>
            <p:ph type="sldNum" sz="quarter" idx="12"/>
          </p:nvPr>
        </p:nvSpPr>
        <p:spPr/>
        <p:txBody>
          <a:bodyPr/>
          <a:lstStyle>
            <a:lvl1pPr>
              <a:defRPr/>
            </a:lvl1pPr>
          </a:lstStyle>
          <a:p>
            <a:pPr>
              <a:defRPr/>
            </a:pPr>
            <a:fld id="{76BE70C5-0672-45A5-B6C3-538865BEFBB1}" type="slidenum">
              <a:rPr lang="en-US"/>
              <a:pPr>
                <a:defRPr/>
              </a:pPr>
              <a:t>‹N°›</a:t>
            </a:fld>
            <a:endParaRPr lang="en-US" dirty="0"/>
          </a:p>
        </p:txBody>
      </p:sp>
    </p:spTree>
    <p:extLst>
      <p:ext uri="{BB962C8B-B14F-4D97-AF65-F5344CB8AC3E}">
        <p14:creationId xmlns:p14="http://schemas.microsoft.com/office/powerpoint/2010/main" val="497581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30D94420-FAD9-9822-B325-86CB2797D808}"/>
              </a:ext>
            </a:extLst>
          </p:cNvPr>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 name="Title 1"/>
          <p:cNvSpPr>
            <a:spLocks noGrp="1"/>
          </p:cNvSpPr>
          <p:nvPr>
            <p:ph type="title"/>
          </p:nvPr>
        </p:nvSpPr>
        <p:spPr>
          <a:xfrm>
            <a:off x="1945201" y="624110"/>
            <a:ext cx="6589199" cy="1280890"/>
          </a:xfrm>
        </p:spPr>
        <p:txBody>
          <a:bodyPr/>
          <a:lstStyle/>
          <a:p>
            <a:r>
              <a:rPr lang="fr-FR"/>
              <a:t>Modifiez le style du titre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3">
            <a:extLst>
              <a:ext uri="{FF2B5EF4-FFF2-40B4-BE49-F238E27FC236}">
                <a16:creationId xmlns:a16="http://schemas.microsoft.com/office/drawing/2014/main" id="{651BB42A-45F7-E324-EFFA-03757215A6FB}"/>
              </a:ext>
            </a:extLst>
          </p:cNvPr>
          <p:cNvSpPr>
            <a:spLocks noGrp="1"/>
          </p:cNvSpPr>
          <p:nvPr>
            <p:ph type="dt" sz="half" idx="10"/>
          </p:nvPr>
        </p:nvSpPr>
        <p:spPr/>
        <p:txBody>
          <a:bodyPr/>
          <a:lstStyle>
            <a:lvl1pPr>
              <a:defRPr/>
            </a:lvl1pPr>
          </a:lstStyle>
          <a:p>
            <a:pPr>
              <a:defRPr/>
            </a:pPr>
            <a:fld id="{67E5F9B1-8917-4A67-809E-CD1C99AF65B6}" type="datetimeFigureOut">
              <a:rPr lang="en-US"/>
              <a:pPr>
                <a:defRPr/>
              </a:pPr>
              <a:t>2/28/2023</a:t>
            </a:fld>
            <a:endParaRPr lang="en-US" dirty="0"/>
          </a:p>
        </p:txBody>
      </p:sp>
      <p:sp>
        <p:nvSpPr>
          <p:cNvPr id="6" name="Footer Placeholder 4">
            <a:extLst>
              <a:ext uri="{FF2B5EF4-FFF2-40B4-BE49-F238E27FC236}">
                <a16:creationId xmlns:a16="http://schemas.microsoft.com/office/drawing/2014/main" id="{9930BEF8-2A7E-91AD-9E23-E87750FEB21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014B3B6-D311-1CC5-6257-1174A6FBAC74}"/>
              </a:ext>
            </a:extLst>
          </p:cNvPr>
          <p:cNvSpPr>
            <a:spLocks noGrp="1"/>
          </p:cNvSpPr>
          <p:nvPr>
            <p:ph type="sldNum" sz="quarter" idx="12"/>
          </p:nvPr>
        </p:nvSpPr>
        <p:spPr/>
        <p:txBody>
          <a:bodyPr/>
          <a:lstStyle>
            <a:lvl1pPr>
              <a:defRPr/>
            </a:lvl1pPr>
          </a:lstStyle>
          <a:p>
            <a:pPr>
              <a:defRPr/>
            </a:pPr>
            <a:fld id="{77F0984D-0C1B-4DC0-A39E-9D7EF91CC417}" type="slidenum">
              <a:rPr lang="en-US"/>
              <a:pPr>
                <a:defRPr/>
              </a:pPr>
              <a:t>‹N°›</a:t>
            </a:fld>
            <a:endParaRPr lang="en-US" dirty="0"/>
          </a:p>
        </p:txBody>
      </p:sp>
    </p:spTree>
    <p:extLst>
      <p:ext uri="{BB962C8B-B14F-4D97-AF65-F5344CB8AC3E}">
        <p14:creationId xmlns:p14="http://schemas.microsoft.com/office/powerpoint/2010/main" val="2203249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7269E0E3-E54E-A34C-0646-DB2E19E911C0}"/>
              </a:ext>
            </a:extLst>
          </p:cNvPr>
          <p:cNvSpPr>
            <a:spLocks/>
          </p:cNvSpPr>
          <p:nvPr/>
        </p:nvSpPr>
        <p:spPr bwMode="auto">
          <a:xfrm flipV="1">
            <a:off x="0" y="3167063"/>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942415" y="3581400"/>
            <a:ext cx="6591985"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5" name="Date Placeholder 3">
            <a:extLst>
              <a:ext uri="{FF2B5EF4-FFF2-40B4-BE49-F238E27FC236}">
                <a16:creationId xmlns:a16="http://schemas.microsoft.com/office/drawing/2014/main" id="{062C69E2-C248-A53C-8FC3-08D884B33F39}"/>
              </a:ext>
            </a:extLst>
          </p:cNvPr>
          <p:cNvSpPr>
            <a:spLocks noGrp="1"/>
          </p:cNvSpPr>
          <p:nvPr>
            <p:ph type="dt" sz="half" idx="10"/>
          </p:nvPr>
        </p:nvSpPr>
        <p:spPr/>
        <p:txBody>
          <a:bodyPr/>
          <a:lstStyle>
            <a:lvl1pPr>
              <a:defRPr/>
            </a:lvl1pPr>
          </a:lstStyle>
          <a:p>
            <a:pPr>
              <a:defRPr/>
            </a:pPr>
            <a:fld id="{0E6D89CC-A48B-4E29-BA64-8AA2FFC7D347}" type="datetimeFigureOut">
              <a:rPr lang="en-US"/>
              <a:pPr>
                <a:defRPr/>
              </a:pPr>
              <a:t>2/28/2023</a:t>
            </a:fld>
            <a:endParaRPr lang="en-US" dirty="0"/>
          </a:p>
        </p:txBody>
      </p:sp>
      <p:sp>
        <p:nvSpPr>
          <p:cNvPr id="6" name="Footer Placeholder 4">
            <a:extLst>
              <a:ext uri="{FF2B5EF4-FFF2-40B4-BE49-F238E27FC236}">
                <a16:creationId xmlns:a16="http://schemas.microsoft.com/office/drawing/2014/main" id="{B9513812-7D24-73A5-694D-03D2CD60502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17B7E34-1D4B-7BB0-303C-6B311DBDAEF4}"/>
              </a:ext>
            </a:extLst>
          </p:cNvPr>
          <p:cNvSpPr>
            <a:spLocks noGrp="1"/>
          </p:cNvSpPr>
          <p:nvPr>
            <p:ph type="sldNum" sz="quarter" idx="12"/>
          </p:nvPr>
        </p:nvSpPr>
        <p:spPr>
          <a:xfrm>
            <a:off x="511175" y="3244850"/>
            <a:ext cx="585788" cy="365125"/>
          </a:xfrm>
        </p:spPr>
        <p:txBody>
          <a:bodyPr/>
          <a:lstStyle>
            <a:lvl1pPr>
              <a:defRPr/>
            </a:lvl1pPr>
          </a:lstStyle>
          <a:p>
            <a:pPr>
              <a:defRPr/>
            </a:pPr>
            <a:fld id="{7E237081-1CD5-40DA-90A9-716480A6C519}" type="slidenum">
              <a:rPr lang="en-US"/>
              <a:pPr>
                <a:defRPr/>
              </a:pPr>
              <a:t>‹N°›</a:t>
            </a:fld>
            <a:endParaRPr lang="en-US" dirty="0"/>
          </a:p>
        </p:txBody>
      </p:sp>
    </p:spTree>
    <p:extLst>
      <p:ext uri="{BB962C8B-B14F-4D97-AF65-F5344CB8AC3E}">
        <p14:creationId xmlns:p14="http://schemas.microsoft.com/office/powerpoint/2010/main" val="2312215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53E35C24-52F1-3817-9B4B-9DFF58DC4A8D}"/>
              </a:ext>
            </a:extLst>
          </p:cNvPr>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a:extLst>
              <a:ext uri="{FF2B5EF4-FFF2-40B4-BE49-F238E27FC236}">
                <a16:creationId xmlns:a16="http://schemas.microsoft.com/office/drawing/2014/main" id="{B6E49C10-520E-CED6-EC6B-887D5C3B002F}"/>
              </a:ext>
            </a:extLst>
          </p:cNvPr>
          <p:cNvSpPr>
            <a:spLocks noGrp="1"/>
          </p:cNvSpPr>
          <p:nvPr>
            <p:ph type="dt" sz="half" idx="10"/>
          </p:nvPr>
        </p:nvSpPr>
        <p:spPr/>
        <p:txBody>
          <a:bodyPr/>
          <a:lstStyle>
            <a:lvl1pPr>
              <a:defRPr/>
            </a:lvl1pPr>
          </a:lstStyle>
          <a:p>
            <a:pPr>
              <a:defRPr/>
            </a:pPr>
            <a:fld id="{4B98A1DD-67B0-40A1-B808-B1968BDEC3EA}" type="datetimeFigureOut">
              <a:rPr lang="en-US"/>
              <a:pPr>
                <a:defRPr/>
              </a:pPr>
              <a:t>2/28/2023</a:t>
            </a:fld>
            <a:endParaRPr lang="en-US" dirty="0"/>
          </a:p>
        </p:txBody>
      </p:sp>
      <p:sp>
        <p:nvSpPr>
          <p:cNvPr id="6" name="Footer Placeholder 5">
            <a:extLst>
              <a:ext uri="{FF2B5EF4-FFF2-40B4-BE49-F238E27FC236}">
                <a16:creationId xmlns:a16="http://schemas.microsoft.com/office/drawing/2014/main" id="{1B60C575-3E3F-E62B-233B-758BB0B93DB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E06C530-D9AD-9F77-829D-83AB37516FD2}"/>
              </a:ext>
            </a:extLst>
          </p:cNvPr>
          <p:cNvSpPr>
            <a:spLocks noGrp="1"/>
          </p:cNvSpPr>
          <p:nvPr>
            <p:ph type="sldNum" sz="quarter" idx="12"/>
          </p:nvPr>
        </p:nvSpPr>
        <p:spPr/>
        <p:txBody>
          <a:bodyPr/>
          <a:lstStyle>
            <a:lvl1pPr>
              <a:defRPr/>
            </a:lvl1pPr>
          </a:lstStyle>
          <a:p>
            <a:pPr>
              <a:defRPr/>
            </a:pPr>
            <a:fld id="{1AB2D35C-A456-435A-95CF-7C553F5049B3}" type="slidenum">
              <a:rPr lang="en-US"/>
              <a:pPr>
                <a:defRPr/>
              </a:pPr>
              <a:t>‹N°›</a:t>
            </a:fld>
            <a:endParaRPr lang="en-US" dirty="0"/>
          </a:p>
        </p:txBody>
      </p:sp>
    </p:spTree>
    <p:extLst>
      <p:ext uri="{BB962C8B-B14F-4D97-AF65-F5344CB8AC3E}">
        <p14:creationId xmlns:p14="http://schemas.microsoft.com/office/powerpoint/2010/main" val="3572882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EA56E794-4A6E-5EEC-843B-E31E6FBEFD1A}"/>
              </a:ext>
            </a:extLst>
          </p:cNvPr>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a:extLst>
              <a:ext uri="{FF2B5EF4-FFF2-40B4-BE49-F238E27FC236}">
                <a16:creationId xmlns:a16="http://schemas.microsoft.com/office/drawing/2014/main" id="{BB333D30-722A-5FC3-98DE-532AFEA32EBF}"/>
              </a:ext>
            </a:extLst>
          </p:cNvPr>
          <p:cNvSpPr>
            <a:spLocks noGrp="1"/>
          </p:cNvSpPr>
          <p:nvPr>
            <p:ph type="dt" sz="half" idx="10"/>
          </p:nvPr>
        </p:nvSpPr>
        <p:spPr/>
        <p:txBody>
          <a:bodyPr/>
          <a:lstStyle>
            <a:lvl1pPr>
              <a:defRPr/>
            </a:lvl1pPr>
          </a:lstStyle>
          <a:p>
            <a:pPr>
              <a:defRPr/>
            </a:pPr>
            <a:fld id="{1C51F755-14BA-4CDB-A177-6505A61CCED8}" type="datetimeFigureOut">
              <a:rPr lang="en-US"/>
              <a:pPr>
                <a:defRPr/>
              </a:pPr>
              <a:t>2/28/2023</a:t>
            </a:fld>
            <a:endParaRPr lang="en-US" dirty="0"/>
          </a:p>
        </p:txBody>
      </p:sp>
      <p:sp>
        <p:nvSpPr>
          <p:cNvPr id="8" name="Footer Placeholder 7">
            <a:extLst>
              <a:ext uri="{FF2B5EF4-FFF2-40B4-BE49-F238E27FC236}">
                <a16:creationId xmlns:a16="http://schemas.microsoft.com/office/drawing/2014/main" id="{507605BA-DCEA-4968-9249-E19A704049DA}"/>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7FA468A-E219-109A-9EAD-7ADBA4694E8B}"/>
              </a:ext>
            </a:extLst>
          </p:cNvPr>
          <p:cNvSpPr>
            <a:spLocks noGrp="1"/>
          </p:cNvSpPr>
          <p:nvPr>
            <p:ph type="sldNum" sz="quarter" idx="12"/>
          </p:nvPr>
        </p:nvSpPr>
        <p:spPr/>
        <p:txBody>
          <a:bodyPr/>
          <a:lstStyle>
            <a:lvl1pPr>
              <a:defRPr/>
            </a:lvl1pPr>
          </a:lstStyle>
          <a:p>
            <a:pPr>
              <a:defRPr/>
            </a:pPr>
            <a:fld id="{4021659C-421D-49B4-B427-B27E6427F78D}" type="slidenum">
              <a:rPr lang="en-US"/>
              <a:pPr>
                <a:defRPr/>
              </a:pPr>
              <a:t>‹N°›</a:t>
            </a:fld>
            <a:endParaRPr lang="en-US" dirty="0"/>
          </a:p>
        </p:txBody>
      </p:sp>
    </p:spTree>
    <p:extLst>
      <p:ext uri="{BB962C8B-B14F-4D97-AF65-F5344CB8AC3E}">
        <p14:creationId xmlns:p14="http://schemas.microsoft.com/office/powerpoint/2010/main" val="1408304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47D31B36-7AA7-ADBA-7F61-05411040CE20}"/>
              </a:ext>
            </a:extLst>
          </p:cNvPr>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 name="Title 1"/>
          <p:cNvSpPr>
            <a:spLocks noGrp="1"/>
          </p:cNvSpPr>
          <p:nvPr>
            <p:ph type="title"/>
          </p:nvPr>
        </p:nvSpPr>
        <p:spPr>
          <a:xfrm>
            <a:off x="1945200" y="624110"/>
            <a:ext cx="6589200" cy="1280890"/>
          </a:xfrm>
        </p:spPr>
        <p:txBody>
          <a:bodyPr/>
          <a:lstStyle/>
          <a:p>
            <a:r>
              <a:rPr lang="fr-FR"/>
              <a:t>Modifiez le style du titre</a:t>
            </a:r>
            <a:endParaRPr lang="en-US" dirty="0"/>
          </a:p>
        </p:txBody>
      </p:sp>
      <p:sp>
        <p:nvSpPr>
          <p:cNvPr id="4" name="Date Placeholder 2">
            <a:extLst>
              <a:ext uri="{FF2B5EF4-FFF2-40B4-BE49-F238E27FC236}">
                <a16:creationId xmlns:a16="http://schemas.microsoft.com/office/drawing/2014/main" id="{D6C7793A-A0B0-C660-06C1-013DAC97C60C}"/>
              </a:ext>
            </a:extLst>
          </p:cNvPr>
          <p:cNvSpPr>
            <a:spLocks noGrp="1"/>
          </p:cNvSpPr>
          <p:nvPr>
            <p:ph type="dt" sz="half" idx="10"/>
          </p:nvPr>
        </p:nvSpPr>
        <p:spPr/>
        <p:txBody>
          <a:bodyPr/>
          <a:lstStyle>
            <a:lvl1pPr>
              <a:defRPr/>
            </a:lvl1pPr>
          </a:lstStyle>
          <a:p>
            <a:pPr>
              <a:defRPr/>
            </a:pPr>
            <a:fld id="{B33B01C4-F416-4E2B-99DB-2F683B55F99C}" type="datetimeFigureOut">
              <a:rPr lang="en-US"/>
              <a:pPr>
                <a:defRPr/>
              </a:pPr>
              <a:t>2/28/2023</a:t>
            </a:fld>
            <a:endParaRPr lang="en-US" dirty="0"/>
          </a:p>
        </p:txBody>
      </p:sp>
      <p:sp>
        <p:nvSpPr>
          <p:cNvPr id="5" name="Footer Placeholder 3">
            <a:extLst>
              <a:ext uri="{FF2B5EF4-FFF2-40B4-BE49-F238E27FC236}">
                <a16:creationId xmlns:a16="http://schemas.microsoft.com/office/drawing/2014/main" id="{D0BAF505-36D6-B2DF-9911-1B2D7406318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CA4BD3D3-D12D-6142-813C-CBC0796189F2}"/>
              </a:ext>
            </a:extLst>
          </p:cNvPr>
          <p:cNvSpPr>
            <a:spLocks noGrp="1"/>
          </p:cNvSpPr>
          <p:nvPr>
            <p:ph type="sldNum" sz="quarter" idx="12"/>
          </p:nvPr>
        </p:nvSpPr>
        <p:spPr/>
        <p:txBody>
          <a:bodyPr/>
          <a:lstStyle>
            <a:lvl1pPr>
              <a:defRPr/>
            </a:lvl1pPr>
          </a:lstStyle>
          <a:p>
            <a:pPr>
              <a:defRPr/>
            </a:pPr>
            <a:fld id="{0ACF3BE9-CD1E-4321-A775-9319B5A4AFEA}" type="slidenum">
              <a:rPr lang="en-US"/>
              <a:pPr>
                <a:defRPr/>
              </a:pPr>
              <a:t>‹N°›</a:t>
            </a:fld>
            <a:endParaRPr lang="en-US" dirty="0"/>
          </a:p>
        </p:txBody>
      </p:sp>
    </p:spTree>
    <p:extLst>
      <p:ext uri="{BB962C8B-B14F-4D97-AF65-F5344CB8AC3E}">
        <p14:creationId xmlns:p14="http://schemas.microsoft.com/office/powerpoint/2010/main" val="3260157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F4A65C02-CBAA-D770-E6AB-1ACD515FE1B6}"/>
              </a:ext>
            </a:extLst>
          </p:cNvPr>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3" name="Date Placeholder 1">
            <a:extLst>
              <a:ext uri="{FF2B5EF4-FFF2-40B4-BE49-F238E27FC236}">
                <a16:creationId xmlns:a16="http://schemas.microsoft.com/office/drawing/2014/main" id="{C76271CD-6376-1DF9-278C-7A87C3FFA555}"/>
              </a:ext>
            </a:extLst>
          </p:cNvPr>
          <p:cNvSpPr>
            <a:spLocks noGrp="1"/>
          </p:cNvSpPr>
          <p:nvPr>
            <p:ph type="dt" sz="half" idx="10"/>
          </p:nvPr>
        </p:nvSpPr>
        <p:spPr/>
        <p:txBody>
          <a:bodyPr/>
          <a:lstStyle>
            <a:lvl1pPr>
              <a:defRPr/>
            </a:lvl1pPr>
          </a:lstStyle>
          <a:p>
            <a:pPr>
              <a:defRPr/>
            </a:pPr>
            <a:fld id="{C1890B34-5E76-415A-85FA-7E078D430B8A}" type="datetimeFigureOut">
              <a:rPr lang="en-US"/>
              <a:pPr>
                <a:defRPr/>
              </a:pPr>
              <a:t>2/28/2023</a:t>
            </a:fld>
            <a:endParaRPr lang="en-US" dirty="0"/>
          </a:p>
        </p:txBody>
      </p:sp>
      <p:sp>
        <p:nvSpPr>
          <p:cNvPr id="4" name="Footer Placeholder 2">
            <a:extLst>
              <a:ext uri="{FF2B5EF4-FFF2-40B4-BE49-F238E27FC236}">
                <a16:creationId xmlns:a16="http://schemas.microsoft.com/office/drawing/2014/main" id="{DFEF095F-AF82-0AF3-2B6F-89F1B44693B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521010E7-DE12-F0C8-32D3-43D8D565268B}"/>
              </a:ext>
            </a:extLst>
          </p:cNvPr>
          <p:cNvSpPr>
            <a:spLocks noGrp="1"/>
          </p:cNvSpPr>
          <p:nvPr>
            <p:ph type="sldNum" sz="quarter" idx="12"/>
          </p:nvPr>
        </p:nvSpPr>
        <p:spPr/>
        <p:txBody>
          <a:bodyPr/>
          <a:lstStyle>
            <a:lvl1pPr>
              <a:defRPr/>
            </a:lvl1pPr>
          </a:lstStyle>
          <a:p>
            <a:pPr>
              <a:defRPr/>
            </a:pPr>
            <a:fld id="{6F75EDC9-6854-4EDB-94C5-7603686D05B5}" type="slidenum">
              <a:rPr lang="en-US"/>
              <a:pPr>
                <a:defRPr/>
              </a:pPr>
              <a:t>‹N°›</a:t>
            </a:fld>
            <a:endParaRPr lang="en-US" dirty="0"/>
          </a:p>
        </p:txBody>
      </p:sp>
    </p:spTree>
    <p:extLst>
      <p:ext uri="{BB962C8B-B14F-4D97-AF65-F5344CB8AC3E}">
        <p14:creationId xmlns:p14="http://schemas.microsoft.com/office/powerpoint/2010/main" val="2493767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EB1EA955-3320-FC55-AFB4-BDFFF32535EF}"/>
              </a:ext>
            </a:extLst>
          </p:cNvPr>
          <p:cNvSpPr>
            <a:spLocks/>
          </p:cNvSpPr>
          <p:nvPr/>
        </p:nvSpPr>
        <p:spPr bwMode="auto">
          <a:xfrm flipV="1">
            <a:off x="0" y="711200"/>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 name="Title 1"/>
          <p:cNvSpPr>
            <a:spLocks noGrp="1"/>
          </p:cNvSpPr>
          <p:nvPr>
            <p:ph type="title"/>
          </p:nvPr>
        </p:nvSpPr>
        <p:spPr>
          <a:xfrm>
            <a:off x="1942415" y="446088"/>
            <a:ext cx="2629584"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6" name="Date Placeholder 4">
            <a:extLst>
              <a:ext uri="{FF2B5EF4-FFF2-40B4-BE49-F238E27FC236}">
                <a16:creationId xmlns:a16="http://schemas.microsoft.com/office/drawing/2014/main" id="{C81E279A-BC60-35A5-BB3C-738D45042F2E}"/>
              </a:ext>
            </a:extLst>
          </p:cNvPr>
          <p:cNvSpPr>
            <a:spLocks noGrp="1"/>
          </p:cNvSpPr>
          <p:nvPr>
            <p:ph type="dt" sz="half" idx="10"/>
          </p:nvPr>
        </p:nvSpPr>
        <p:spPr/>
        <p:txBody>
          <a:bodyPr/>
          <a:lstStyle>
            <a:lvl1pPr>
              <a:defRPr/>
            </a:lvl1pPr>
          </a:lstStyle>
          <a:p>
            <a:pPr>
              <a:defRPr/>
            </a:pPr>
            <a:fld id="{C7C73699-E8BD-458D-B51B-86E3F1D1B1FE}" type="datetimeFigureOut">
              <a:rPr lang="en-US"/>
              <a:pPr>
                <a:defRPr/>
              </a:pPr>
              <a:t>2/28/2023</a:t>
            </a:fld>
            <a:endParaRPr lang="en-US" dirty="0"/>
          </a:p>
        </p:txBody>
      </p:sp>
      <p:sp>
        <p:nvSpPr>
          <p:cNvPr id="7" name="Footer Placeholder 5">
            <a:extLst>
              <a:ext uri="{FF2B5EF4-FFF2-40B4-BE49-F238E27FC236}">
                <a16:creationId xmlns:a16="http://schemas.microsoft.com/office/drawing/2014/main" id="{996A08A5-4B70-B686-B4FC-8E8832526920}"/>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1AD97FC6-B24D-52BF-1C90-388574D7C0C0}"/>
              </a:ext>
            </a:extLst>
          </p:cNvPr>
          <p:cNvSpPr>
            <a:spLocks noGrp="1"/>
          </p:cNvSpPr>
          <p:nvPr>
            <p:ph type="sldNum" sz="quarter" idx="12"/>
          </p:nvPr>
        </p:nvSpPr>
        <p:spPr/>
        <p:txBody>
          <a:bodyPr/>
          <a:lstStyle>
            <a:lvl1pPr>
              <a:defRPr/>
            </a:lvl1pPr>
          </a:lstStyle>
          <a:p>
            <a:pPr>
              <a:defRPr/>
            </a:pPr>
            <a:fld id="{FFA61E08-92FF-4E2C-98E4-9B7693076836}" type="slidenum">
              <a:rPr lang="en-US"/>
              <a:pPr>
                <a:defRPr/>
              </a:pPr>
              <a:t>‹N°›</a:t>
            </a:fld>
            <a:endParaRPr lang="en-US" dirty="0"/>
          </a:p>
        </p:txBody>
      </p:sp>
    </p:spTree>
    <p:extLst>
      <p:ext uri="{BB962C8B-B14F-4D97-AF65-F5344CB8AC3E}">
        <p14:creationId xmlns:p14="http://schemas.microsoft.com/office/powerpoint/2010/main" val="3211251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57761EDE-5E89-37FF-11DE-EC3EE74F7737}"/>
              </a:ext>
            </a:extLst>
          </p:cNvPr>
          <p:cNvSpPr>
            <a:spLocks/>
          </p:cNvSpPr>
          <p:nvPr/>
        </p:nvSpPr>
        <p:spPr bwMode="auto">
          <a:xfrm flipV="1">
            <a:off x="0" y="4910138"/>
            <a:ext cx="1358900" cy="508000"/>
          </a:xfrm>
          <a:custGeom>
            <a:avLst/>
            <a:gdLst>
              <a:gd name="T0" fmla="*/ 7908 w 7908"/>
              <a:gd name="T1" fmla="*/ 4694 h 10000"/>
              <a:gd name="T2" fmla="*/ 6575 w 7908"/>
              <a:gd name="T3" fmla="*/ 188 h 10000"/>
              <a:gd name="T4" fmla="*/ 6546 w 7908"/>
              <a:gd name="T5" fmla="*/ 94 h 10000"/>
              <a:gd name="T6" fmla="*/ 6463 w 7908"/>
              <a:gd name="T7" fmla="*/ 0 h 10000"/>
              <a:gd name="T8" fmla="*/ 5935 w 7908"/>
              <a:gd name="T9" fmla="*/ 0 h 10000"/>
              <a:gd name="T10" fmla="*/ 0 w 7908"/>
              <a:gd name="T11" fmla="*/ 62 h 10000"/>
              <a:gd name="T12" fmla="*/ 0 w 7908"/>
              <a:gd name="T13" fmla="*/ 10000 h 10000"/>
              <a:gd name="T14" fmla="*/ 5935 w 7908"/>
              <a:gd name="T15" fmla="*/ 9952 h 10000"/>
              <a:gd name="T16" fmla="*/ 6463 w 7908"/>
              <a:gd name="T17" fmla="*/ 9952 h 10000"/>
              <a:gd name="T18" fmla="*/ 6546 w 7908"/>
              <a:gd name="T19" fmla="*/ 9859 h 10000"/>
              <a:gd name="T20" fmla="*/ 6575 w 7908"/>
              <a:gd name="T21" fmla="*/ 9764 h 10000"/>
              <a:gd name="T22" fmla="*/ 7908 w 7908"/>
              <a:gd name="T23" fmla="*/ 5258 h 10000"/>
              <a:gd name="T24" fmla="*/ 7908 w 7908"/>
              <a:gd name="T25" fmla="*/ 4694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942415" y="634965"/>
            <a:ext cx="6591985"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noProof="0"/>
              <a:t>Cliquez sur l'icône pour ajouter une image</a:t>
            </a:r>
            <a:endParaRPr lang="en-US" noProof="0"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6" name="Date Placeholder 4">
            <a:extLst>
              <a:ext uri="{FF2B5EF4-FFF2-40B4-BE49-F238E27FC236}">
                <a16:creationId xmlns:a16="http://schemas.microsoft.com/office/drawing/2014/main" id="{AF8422F0-53DD-16EA-210E-AC4BCE0EFA0B}"/>
              </a:ext>
            </a:extLst>
          </p:cNvPr>
          <p:cNvSpPr>
            <a:spLocks noGrp="1"/>
          </p:cNvSpPr>
          <p:nvPr>
            <p:ph type="dt" sz="half" idx="10"/>
          </p:nvPr>
        </p:nvSpPr>
        <p:spPr/>
        <p:txBody>
          <a:bodyPr/>
          <a:lstStyle>
            <a:lvl1pPr>
              <a:defRPr/>
            </a:lvl1pPr>
          </a:lstStyle>
          <a:p>
            <a:pPr>
              <a:defRPr/>
            </a:pPr>
            <a:fld id="{4B27AA8B-0A36-46ED-8CE9-B989665A3093}" type="datetimeFigureOut">
              <a:rPr lang="en-US"/>
              <a:pPr>
                <a:defRPr/>
              </a:pPr>
              <a:t>2/28/2023</a:t>
            </a:fld>
            <a:endParaRPr lang="en-US" dirty="0"/>
          </a:p>
        </p:txBody>
      </p:sp>
      <p:sp>
        <p:nvSpPr>
          <p:cNvPr id="7" name="Footer Placeholder 5">
            <a:extLst>
              <a:ext uri="{FF2B5EF4-FFF2-40B4-BE49-F238E27FC236}">
                <a16:creationId xmlns:a16="http://schemas.microsoft.com/office/drawing/2014/main" id="{A96C67F3-84E1-25FE-553C-4C407E4FF31A}"/>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1C708D47-1911-BB03-074E-ED82858D06A0}"/>
              </a:ext>
            </a:extLst>
          </p:cNvPr>
          <p:cNvSpPr>
            <a:spLocks noGrp="1"/>
          </p:cNvSpPr>
          <p:nvPr>
            <p:ph type="sldNum" sz="quarter" idx="12"/>
          </p:nvPr>
        </p:nvSpPr>
        <p:spPr>
          <a:xfrm>
            <a:off x="511175" y="4983163"/>
            <a:ext cx="585788" cy="365125"/>
          </a:xfrm>
        </p:spPr>
        <p:txBody>
          <a:bodyPr/>
          <a:lstStyle>
            <a:lvl1pPr>
              <a:defRPr/>
            </a:lvl1pPr>
          </a:lstStyle>
          <a:p>
            <a:pPr>
              <a:defRPr/>
            </a:pPr>
            <a:fld id="{D2DE8DCB-D0A0-43D5-9FCC-6706790C86BF}" type="slidenum">
              <a:rPr lang="en-US"/>
              <a:pPr>
                <a:defRPr/>
              </a:pPr>
              <a:t>‹N°›</a:t>
            </a:fld>
            <a:endParaRPr lang="en-US" dirty="0"/>
          </a:p>
        </p:txBody>
      </p:sp>
    </p:spTree>
    <p:extLst>
      <p:ext uri="{BB962C8B-B14F-4D97-AF65-F5344CB8AC3E}">
        <p14:creationId xmlns:p14="http://schemas.microsoft.com/office/powerpoint/2010/main" val="2655291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1026" name="Group 35">
            <a:extLst>
              <a:ext uri="{FF2B5EF4-FFF2-40B4-BE49-F238E27FC236}">
                <a16:creationId xmlns:a16="http://schemas.microsoft.com/office/drawing/2014/main" id="{C3A32829-18DF-BC21-A5F3-7E808D4410CD}"/>
              </a:ext>
            </a:extLst>
          </p:cNvPr>
          <p:cNvGrpSpPr>
            <a:grpSpLocks/>
          </p:cNvGrpSpPr>
          <p:nvPr/>
        </p:nvGrpSpPr>
        <p:grpSpPr bwMode="auto">
          <a:xfrm>
            <a:off x="0" y="228600"/>
            <a:ext cx="1981200" cy="6638925"/>
            <a:chOff x="2487613" y="285750"/>
            <a:chExt cx="2428875" cy="5654676"/>
          </a:xfrm>
        </p:grpSpPr>
        <p:sp>
          <p:nvSpPr>
            <p:cNvPr id="1047" name="Freeform 11">
              <a:extLst>
                <a:ext uri="{FF2B5EF4-FFF2-40B4-BE49-F238E27FC236}">
                  <a16:creationId xmlns:a16="http://schemas.microsoft.com/office/drawing/2014/main" id="{9436FEE0-D5AF-969A-FA77-90508B2F4455}"/>
                </a:ext>
              </a:extLst>
            </p:cNvPr>
            <p:cNvSpPr>
              <a:spLocks/>
            </p:cNvSpPr>
            <p:nvPr/>
          </p:nvSpPr>
          <p:spPr bwMode="auto">
            <a:xfrm>
              <a:off x="2487613" y="2284413"/>
              <a:ext cx="85725" cy="533400"/>
            </a:xfrm>
            <a:custGeom>
              <a:avLst/>
              <a:gdLst>
                <a:gd name="T0" fmla="*/ 22 w 22"/>
                <a:gd name="T1" fmla="*/ 136 h 136"/>
                <a:gd name="T2" fmla="*/ 17 w 22"/>
                <a:gd name="T3" fmla="*/ 80 h 136"/>
                <a:gd name="T4" fmla="*/ 0 w 22"/>
                <a:gd name="T5" fmla="*/ 0 h 136"/>
                <a:gd name="T6" fmla="*/ 0 w 22"/>
                <a:gd name="T7" fmla="*/ 35 h 136"/>
                <a:gd name="T8" fmla="*/ 20 w 22"/>
                <a:gd name="T9" fmla="*/ 124 h 136"/>
                <a:gd name="T10" fmla="*/ 22 w 22"/>
                <a:gd name="T11" fmla="*/ 136 h 136"/>
              </a:gdLst>
              <a:ahLst/>
              <a:cxnLst>
                <a:cxn ang="0">
                  <a:pos x="T0" y="T1"/>
                </a:cxn>
                <a:cxn ang="0">
                  <a:pos x="T2" y="T3"/>
                </a:cxn>
                <a:cxn ang="0">
                  <a:pos x="T4" y="T5"/>
                </a:cxn>
                <a:cxn ang="0">
                  <a:pos x="T6" y="T7"/>
                </a:cxn>
                <a:cxn ang="0">
                  <a:pos x="T8" y="T9"/>
                </a:cxn>
                <a:cxn ang="0">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8" name="Freeform 12">
              <a:extLst>
                <a:ext uri="{FF2B5EF4-FFF2-40B4-BE49-F238E27FC236}">
                  <a16:creationId xmlns:a16="http://schemas.microsoft.com/office/drawing/2014/main" id="{5435AC7C-7C03-E605-BCF9-DB55AEFAC619}"/>
                </a:ext>
              </a:extLst>
            </p:cNvPr>
            <p:cNvSpPr>
              <a:spLocks/>
            </p:cNvSpPr>
            <p:nvPr/>
          </p:nvSpPr>
          <p:spPr bwMode="auto">
            <a:xfrm>
              <a:off x="2597151" y="2779713"/>
              <a:ext cx="550863" cy="1978025"/>
            </a:xfrm>
            <a:custGeom>
              <a:avLst/>
              <a:gdLst>
                <a:gd name="T0" fmla="*/ 86 w 140"/>
                <a:gd name="T1" fmla="*/ 350 h 504"/>
                <a:gd name="T2" fmla="*/ 139 w 140"/>
                <a:gd name="T3" fmla="*/ 504 h 504"/>
                <a:gd name="T4" fmla="*/ 140 w 140"/>
                <a:gd name="T5" fmla="*/ 478 h 504"/>
                <a:gd name="T6" fmla="*/ 95 w 140"/>
                <a:gd name="T7" fmla="*/ 347 h 504"/>
                <a:gd name="T8" fmla="*/ 0 w 140"/>
                <a:gd name="T9" fmla="*/ 0 h 504"/>
                <a:gd name="T10" fmla="*/ 6 w 140"/>
                <a:gd name="T11" fmla="*/ 61 h 504"/>
                <a:gd name="T12" fmla="*/ 86 w 140"/>
                <a:gd name="T13" fmla="*/ 350 h 504"/>
              </a:gdLst>
              <a:ahLst/>
              <a:cxnLst>
                <a:cxn ang="0">
                  <a:pos x="T0" y="T1"/>
                </a:cxn>
                <a:cxn ang="0">
                  <a:pos x="T2" y="T3"/>
                </a:cxn>
                <a:cxn ang="0">
                  <a:pos x="T4" y="T5"/>
                </a:cxn>
                <a:cxn ang="0">
                  <a:pos x="T6" y="T7"/>
                </a:cxn>
                <a:cxn ang="0">
                  <a:pos x="T8" y="T9"/>
                </a:cxn>
                <a:cxn ang="0">
                  <a:pos x="T10" y="T11"/>
                </a:cxn>
                <a:cxn ang="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9" name="Freeform 13">
              <a:extLst>
                <a:ext uri="{FF2B5EF4-FFF2-40B4-BE49-F238E27FC236}">
                  <a16:creationId xmlns:a16="http://schemas.microsoft.com/office/drawing/2014/main" id="{51F9B009-1FD1-BBA9-C917-B98FEDEB9273}"/>
                </a:ext>
              </a:extLst>
            </p:cNvPr>
            <p:cNvSpPr>
              <a:spLocks/>
            </p:cNvSpPr>
            <p:nvPr/>
          </p:nvSpPr>
          <p:spPr bwMode="auto">
            <a:xfrm>
              <a:off x="3175001" y="4730750"/>
              <a:ext cx="519113" cy="1209675"/>
            </a:xfrm>
            <a:custGeom>
              <a:avLst/>
              <a:gdLst>
                <a:gd name="T0" fmla="*/ 8 w 132"/>
                <a:gd name="T1" fmla="*/ 22 h 308"/>
                <a:gd name="T2" fmla="*/ 0 w 132"/>
                <a:gd name="T3" fmla="*/ 0 h 308"/>
                <a:gd name="T4" fmla="*/ 0 w 132"/>
                <a:gd name="T5" fmla="*/ 29 h 308"/>
                <a:gd name="T6" fmla="*/ 68 w 132"/>
                <a:gd name="T7" fmla="*/ 194 h 308"/>
                <a:gd name="T8" fmla="*/ 123 w 132"/>
                <a:gd name="T9" fmla="*/ 308 h 308"/>
                <a:gd name="T10" fmla="*/ 132 w 132"/>
                <a:gd name="T11" fmla="*/ 308 h 308"/>
                <a:gd name="T12" fmla="*/ 77 w 132"/>
                <a:gd name="T13" fmla="*/ 190 h 308"/>
                <a:gd name="T14" fmla="*/ 8 w 132"/>
                <a:gd name="T15" fmla="*/ 22 h 3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50" name="Freeform 14">
              <a:extLst>
                <a:ext uri="{FF2B5EF4-FFF2-40B4-BE49-F238E27FC236}">
                  <a16:creationId xmlns:a16="http://schemas.microsoft.com/office/drawing/2014/main" id="{F2BD5F90-3B54-8CD7-7444-F8CF1557EEEF}"/>
                </a:ext>
              </a:extLst>
            </p:cNvPr>
            <p:cNvSpPr>
              <a:spLocks/>
            </p:cNvSpPr>
            <p:nvPr/>
          </p:nvSpPr>
          <p:spPr bwMode="auto">
            <a:xfrm>
              <a:off x="3305176" y="5630863"/>
              <a:ext cx="146050" cy="309563"/>
            </a:xfrm>
            <a:custGeom>
              <a:avLst/>
              <a:gdLst>
                <a:gd name="T0" fmla="*/ 28 w 37"/>
                <a:gd name="T1" fmla="*/ 79 h 79"/>
                <a:gd name="T2" fmla="*/ 37 w 37"/>
                <a:gd name="T3" fmla="*/ 79 h 79"/>
                <a:gd name="T4" fmla="*/ 0 w 37"/>
                <a:gd name="T5" fmla="*/ 0 h 79"/>
                <a:gd name="T6" fmla="*/ 28 w 37"/>
                <a:gd name="T7" fmla="*/ 79 h 79"/>
              </a:gdLst>
              <a:ahLst/>
              <a:cxnLst>
                <a:cxn ang="0">
                  <a:pos x="T0" y="T1"/>
                </a:cxn>
                <a:cxn ang="0">
                  <a:pos x="T2" y="T3"/>
                </a:cxn>
                <a:cxn ang="0">
                  <a:pos x="T4" y="T5"/>
                </a:cxn>
                <a:cxn ang="0">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51" name="Freeform 15">
              <a:extLst>
                <a:ext uri="{FF2B5EF4-FFF2-40B4-BE49-F238E27FC236}">
                  <a16:creationId xmlns:a16="http://schemas.microsoft.com/office/drawing/2014/main" id="{53DF12B3-C1C2-7BC5-2507-189C1FF865F0}"/>
                </a:ext>
              </a:extLst>
            </p:cNvPr>
            <p:cNvSpPr>
              <a:spLocks/>
            </p:cNvSpPr>
            <p:nvPr/>
          </p:nvSpPr>
          <p:spPr bwMode="auto">
            <a:xfrm>
              <a:off x="2573338" y="2817813"/>
              <a:ext cx="700088" cy="2835275"/>
            </a:xfrm>
            <a:custGeom>
              <a:avLst/>
              <a:gdLst>
                <a:gd name="T0" fmla="*/ 162 w 178"/>
                <a:gd name="T1" fmla="*/ 660 h 722"/>
                <a:gd name="T2" fmla="*/ 116 w 178"/>
                <a:gd name="T3" fmla="*/ 534 h 722"/>
                <a:gd name="T4" fmla="*/ 40 w 178"/>
                <a:gd name="T5" fmla="*/ 236 h 722"/>
                <a:gd name="T6" fmla="*/ 12 w 178"/>
                <a:gd name="T7" fmla="*/ 51 h 722"/>
                <a:gd name="T8" fmla="*/ 0 w 178"/>
                <a:gd name="T9" fmla="*/ 0 h 722"/>
                <a:gd name="T10" fmla="*/ 33 w 178"/>
                <a:gd name="T11" fmla="*/ 237 h 722"/>
                <a:gd name="T12" fmla="*/ 107 w 178"/>
                <a:gd name="T13" fmla="*/ 537 h 722"/>
                <a:gd name="T14" fmla="*/ 160 w 178"/>
                <a:gd name="T15" fmla="*/ 681 h 722"/>
                <a:gd name="T16" fmla="*/ 178 w 178"/>
                <a:gd name="T17" fmla="*/ 722 h 722"/>
                <a:gd name="T18" fmla="*/ 174 w 178"/>
                <a:gd name="T19" fmla="*/ 708 h 722"/>
                <a:gd name="T20" fmla="*/ 162 w 178"/>
                <a:gd name="T21" fmla="*/ 66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52" name="Freeform 16">
              <a:extLst>
                <a:ext uri="{FF2B5EF4-FFF2-40B4-BE49-F238E27FC236}">
                  <a16:creationId xmlns:a16="http://schemas.microsoft.com/office/drawing/2014/main" id="{EE149674-AF62-E106-E126-C4E8820C7D93}"/>
                </a:ext>
              </a:extLst>
            </p:cNvPr>
            <p:cNvSpPr>
              <a:spLocks/>
            </p:cNvSpPr>
            <p:nvPr/>
          </p:nvSpPr>
          <p:spPr bwMode="auto">
            <a:xfrm>
              <a:off x="2506663" y="285750"/>
              <a:ext cx="90488" cy="2493963"/>
            </a:xfrm>
            <a:custGeom>
              <a:avLst/>
              <a:gdLst>
                <a:gd name="T0" fmla="*/ 11 w 23"/>
                <a:gd name="T1" fmla="*/ 577 h 635"/>
                <a:gd name="T2" fmla="*/ 12 w 23"/>
                <a:gd name="T3" fmla="*/ 589 h 635"/>
                <a:gd name="T4" fmla="*/ 22 w 23"/>
                <a:gd name="T5" fmla="*/ 632 h 635"/>
                <a:gd name="T6" fmla="*/ 23 w 23"/>
                <a:gd name="T7" fmla="*/ 635 h 635"/>
                <a:gd name="T8" fmla="*/ 17 w 23"/>
                <a:gd name="T9" fmla="*/ 576 h 635"/>
                <a:gd name="T10" fmla="*/ 5 w 23"/>
                <a:gd name="T11" fmla="*/ 269 h 635"/>
                <a:gd name="T12" fmla="*/ 15 w 23"/>
                <a:gd name="T13" fmla="*/ 0 h 635"/>
                <a:gd name="T14" fmla="*/ 12 w 23"/>
                <a:gd name="T15" fmla="*/ 0 h 635"/>
                <a:gd name="T16" fmla="*/ 1 w 23"/>
                <a:gd name="T17" fmla="*/ 269 h 635"/>
                <a:gd name="T18" fmla="*/ 11 w 23"/>
                <a:gd name="T19" fmla="*/ 577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53" name="Freeform 17">
              <a:extLst>
                <a:ext uri="{FF2B5EF4-FFF2-40B4-BE49-F238E27FC236}">
                  <a16:creationId xmlns:a16="http://schemas.microsoft.com/office/drawing/2014/main" id="{B466253F-E998-4792-F51C-6C2ECB91CC87}"/>
                </a:ext>
              </a:extLst>
            </p:cNvPr>
            <p:cNvSpPr>
              <a:spLocks/>
            </p:cNvSpPr>
            <p:nvPr/>
          </p:nvSpPr>
          <p:spPr bwMode="auto">
            <a:xfrm>
              <a:off x="2554288" y="2598738"/>
              <a:ext cx="66675" cy="420688"/>
            </a:xfrm>
            <a:custGeom>
              <a:avLst/>
              <a:gdLst>
                <a:gd name="T0" fmla="*/ 0 w 17"/>
                <a:gd name="T1" fmla="*/ 0 h 107"/>
                <a:gd name="T2" fmla="*/ 5 w 17"/>
                <a:gd name="T3" fmla="*/ 56 h 107"/>
                <a:gd name="T4" fmla="*/ 17 w 17"/>
                <a:gd name="T5" fmla="*/ 107 h 107"/>
                <a:gd name="T6" fmla="*/ 11 w 17"/>
                <a:gd name="T7" fmla="*/ 46 h 107"/>
                <a:gd name="T8" fmla="*/ 10 w 17"/>
                <a:gd name="T9" fmla="*/ 43 h 107"/>
                <a:gd name="T10" fmla="*/ 0 w 17"/>
                <a:gd name="T11" fmla="*/ 0 h 107"/>
              </a:gdLst>
              <a:ahLst/>
              <a:cxnLst>
                <a:cxn ang="0">
                  <a:pos x="T0" y="T1"/>
                </a:cxn>
                <a:cxn ang="0">
                  <a:pos x="T2" y="T3"/>
                </a:cxn>
                <a:cxn ang="0">
                  <a:pos x="T4" y="T5"/>
                </a:cxn>
                <a:cxn ang="0">
                  <a:pos x="T6" y="T7"/>
                </a:cxn>
                <a:cxn ang="0">
                  <a:pos x="T8" y="T9"/>
                </a:cxn>
                <a:cxn ang="0">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54" name="Freeform 18">
              <a:extLst>
                <a:ext uri="{FF2B5EF4-FFF2-40B4-BE49-F238E27FC236}">
                  <a16:creationId xmlns:a16="http://schemas.microsoft.com/office/drawing/2014/main" id="{B67548D0-8129-7FAE-A351-F54F3AEA31C5}"/>
                </a:ext>
              </a:extLst>
            </p:cNvPr>
            <p:cNvSpPr>
              <a:spLocks/>
            </p:cNvSpPr>
            <p:nvPr/>
          </p:nvSpPr>
          <p:spPr bwMode="auto">
            <a:xfrm>
              <a:off x="3143251" y="4757738"/>
              <a:ext cx="161925" cy="873125"/>
            </a:xfrm>
            <a:custGeom>
              <a:avLst/>
              <a:gdLst>
                <a:gd name="T0" fmla="*/ 0 w 41"/>
                <a:gd name="T1" fmla="*/ 0 h 222"/>
                <a:gd name="T2" fmla="*/ 5 w 41"/>
                <a:gd name="T3" fmla="*/ 93 h 222"/>
                <a:gd name="T4" fmla="*/ 17 w 41"/>
                <a:gd name="T5" fmla="*/ 166 h 222"/>
                <a:gd name="T6" fmla="*/ 24 w 41"/>
                <a:gd name="T7" fmla="*/ 184 h 222"/>
                <a:gd name="T8" fmla="*/ 41 w 41"/>
                <a:gd name="T9" fmla="*/ 222 h 222"/>
                <a:gd name="T10" fmla="*/ 38 w 41"/>
                <a:gd name="T11" fmla="*/ 212 h 222"/>
                <a:gd name="T12" fmla="*/ 13 w 41"/>
                <a:gd name="T13" fmla="*/ 92 h 222"/>
                <a:gd name="T14" fmla="*/ 8 w 41"/>
                <a:gd name="T15" fmla="*/ 22 h 222"/>
                <a:gd name="T16" fmla="*/ 7 w 41"/>
                <a:gd name="T17" fmla="*/ 18 h 222"/>
                <a:gd name="T18" fmla="*/ 0 w 41"/>
                <a:gd name="T19"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55" name="Freeform 19">
              <a:extLst>
                <a:ext uri="{FF2B5EF4-FFF2-40B4-BE49-F238E27FC236}">
                  <a16:creationId xmlns:a16="http://schemas.microsoft.com/office/drawing/2014/main" id="{DE285A3D-B8D2-C077-40C0-B4FB9F0B72D0}"/>
                </a:ext>
              </a:extLst>
            </p:cNvPr>
            <p:cNvSpPr>
              <a:spLocks/>
            </p:cNvSpPr>
            <p:nvPr/>
          </p:nvSpPr>
          <p:spPr bwMode="auto">
            <a:xfrm>
              <a:off x="3148013" y="1282700"/>
              <a:ext cx="1768475" cy="3448050"/>
            </a:xfrm>
            <a:custGeom>
              <a:avLst/>
              <a:gdLst>
                <a:gd name="T0" fmla="*/ 7 w 450"/>
                <a:gd name="T1" fmla="*/ 854 h 878"/>
                <a:gd name="T2" fmla="*/ 50 w 450"/>
                <a:gd name="T3" fmla="*/ 613 h 878"/>
                <a:gd name="T4" fmla="*/ 149 w 450"/>
                <a:gd name="T5" fmla="*/ 388 h 878"/>
                <a:gd name="T6" fmla="*/ 285 w 450"/>
                <a:gd name="T7" fmla="*/ 183 h 878"/>
                <a:gd name="T8" fmla="*/ 364 w 450"/>
                <a:gd name="T9" fmla="*/ 89 h 878"/>
                <a:gd name="T10" fmla="*/ 406 w 450"/>
                <a:gd name="T11" fmla="*/ 44 h 878"/>
                <a:gd name="T12" fmla="*/ 450 w 450"/>
                <a:gd name="T13" fmla="*/ 1 h 878"/>
                <a:gd name="T14" fmla="*/ 450 w 450"/>
                <a:gd name="T15" fmla="*/ 0 h 878"/>
                <a:gd name="T16" fmla="*/ 405 w 450"/>
                <a:gd name="T17" fmla="*/ 43 h 878"/>
                <a:gd name="T18" fmla="*/ 363 w 450"/>
                <a:gd name="T19" fmla="*/ 88 h 878"/>
                <a:gd name="T20" fmla="*/ 283 w 450"/>
                <a:gd name="T21" fmla="*/ 181 h 878"/>
                <a:gd name="T22" fmla="*/ 145 w 450"/>
                <a:gd name="T23" fmla="*/ 386 h 878"/>
                <a:gd name="T24" fmla="*/ 45 w 450"/>
                <a:gd name="T25" fmla="*/ 611 h 878"/>
                <a:gd name="T26" fmla="*/ 0 w 450"/>
                <a:gd name="T27" fmla="*/ 854 h 878"/>
                <a:gd name="T28" fmla="*/ 0 w 450"/>
                <a:gd name="T29" fmla="*/ 859 h 878"/>
                <a:gd name="T30" fmla="*/ 7 w 450"/>
                <a:gd name="T31" fmla="*/ 878 h 878"/>
                <a:gd name="T32" fmla="*/ 7 w 450"/>
                <a:gd name="T33" fmla="*/ 854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56" name="Freeform 20">
              <a:extLst>
                <a:ext uri="{FF2B5EF4-FFF2-40B4-BE49-F238E27FC236}">
                  <a16:creationId xmlns:a16="http://schemas.microsoft.com/office/drawing/2014/main" id="{8A61EFC1-05AA-1F99-BEBA-4CC7B7D542B3}"/>
                </a:ext>
              </a:extLst>
            </p:cNvPr>
            <p:cNvSpPr>
              <a:spLocks/>
            </p:cNvSpPr>
            <p:nvPr/>
          </p:nvSpPr>
          <p:spPr bwMode="auto">
            <a:xfrm>
              <a:off x="3273426" y="5653088"/>
              <a:ext cx="138113" cy="287338"/>
            </a:xfrm>
            <a:custGeom>
              <a:avLst/>
              <a:gdLst>
                <a:gd name="T0" fmla="*/ 0 w 35"/>
                <a:gd name="T1" fmla="*/ 0 h 73"/>
                <a:gd name="T2" fmla="*/ 26 w 35"/>
                <a:gd name="T3" fmla="*/ 73 h 73"/>
                <a:gd name="T4" fmla="*/ 35 w 35"/>
                <a:gd name="T5" fmla="*/ 73 h 73"/>
                <a:gd name="T6" fmla="*/ 0 w 35"/>
                <a:gd name="T7" fmla="*/ 0 h 73"/>
              </a:gdLst>
              <a:ahLst/>
              <a:cxnLst>
                <a:cxn ang="0">
                  <a:pos x="T0" y="T1"/>
                </a:cxn>
                <a:cxn ang="0">
                  <a:pos x="T2" y="T3"/>
                </a:cxn>
                <a:cxn ang="0">
                  <a:pos x="T4" y="T5"/>
                </a:cxn>
                <a:cxn ang="0">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57" name="Freeform 21">
              <a:extLst>
                <a:ext uri="{FF2B5EF4-FFF2-40B4-BE49-F238E27FC236}">
                  <a16:creationId xmlns:a16="http://schemas.microsoft.com/office/drawing/2014/main" id="{BA11F4F6-FBBE-C9C5-956F-7772B00D15E6}"/>
                </a:ext>
              </a:extLst>
            </p:cNvPr>
            <p:cNvSpPr>
              <a:spLocks/>
            </p:cNvSpPr>
            <p:nvPr/>
          </p:nvSpPr>
          <p:spPr bwMode="auto">
            <a:xfrm>
              <a:off x="3143251" y="4656138"/>
              <a:ext cx="31750" cy="188913"/>
            </a:xfrm>
            <a:custGeom>
              <a:avLst/>
              <a:gdLst>
                <a:gd name="T0" fmla="*/ 7 w 8"/>
                <a:gd name="T1" fmla="*/ 44 h 48"/>
                <a:gd name="T2" fmla="*/ 8 w 8"/>
                <a:gd name="T3" fmla="*/ 48 h 48"/>
                <a:gd name="T4" fmla="*/ 8 w 8"/>
                <a:gd name="T5" fmla="*/ 19 h 48"/>
                <a:gd name="T6" fmla="*/ 1 w 8"/>
                <a:gd name="T7" fmla="*/ 0 h 48"/>
                <a:gd name="T8" fmla="*/ 0 w 8"/>
                <a:gd name="T9" fmla="*/ 26 h 48"/>
                <a:gd name="T10" fmla="*/ 7 w 8"/>
                <a:gd name="T11" fmla="*/ 44 h 48"/>
              </a:gdLst>
              <a:ahLst/>
              <a:cxnLst>
                <a:cxn ang="0">
                  <a:pos x="T0" y="T1"/>
                </a:cxn>
                <a:cxn ang="0">
                  <a:pos x="T2" y="T3"/>
                </a:cxn>
                <a:cxn ang="0">
                  <a:pos x="T4" y="T5"/>
                </a:cxn>
                <a:cxn ang="0">
                  <a:pos x="T6" y="T7"/>
                </a:cxn>
                <a:cxn ang="0">
                  <a:pos x="T8" y="T9"/>
                </a:cxn>
                <a:cxn ang="0">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58" name="Freeform 22">
              <a:extLst>
                <a:ext uri="{FF2B5EF4-FFF2-40B4-BE49-F238E27FC236}">
                  <a16:creationId xmlns:a16="http://schemas.microsoft.com/office/drawing/2014/main" id="{4C8DA138-1ED0-461D-C959-1E89C362A1E6}"/>
                </a:ext>
              </a:extLst>
            </p:cNvPr>
            <p:cNvSpPr>
              <a:spLocks/>
            </p:cNvSpPr>
            <p:nvPr/>
          </p:nvSpPr>
          <p:spPr bwMode="auto">
            <a:xfrm>
              <a:off x="3211513" y="5410200"/>
              <a:ext cx="203200" cy="530225"/>
            </a:xfrm>
            <a:custGeom>
              <a:avLst/>
              <a:gdLst>
                <a:gd name="T0" fmla="*/ 7 w 52"/>
                <a:gd name="T1" fmla="*/ 18 h 135"/>
                <a:gd name="T2" fmla="*/ 0 w 52"/>
                <a:gd name="T3" fmla="*/ 0 h 135"/>
                <a:gd name="T4" fmla="*/ 12 w 52"/>
                <a:gd name="T5" fmla="*/ 48 h 135"/>
                <a:gd name="T6" fmla="*/ 16 w 52"/>
                <a:gd name="T7" fmla="*/ 62 h 135"/>
                <a:gd name="T8" fmla="*/ 51 w 52"/>
                <a:gd name="T9" fmla="*/ 135 h 135"/>
                <a:gd name="T10" fmla="*/ 52 w 52"/>
                <a:gd name="T11" fmla="*/ 135 h 135"/>
                <a:gd name="T12" fmla="*/ 24 w 52"/>
                <a:gd name="T13" fmla="*/ 56 h 135"/>
                <a:gd name="T14" fmla="*/ 7 w 52"/>
                <a:gd name="T15" fmla="*/ 18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grpSp>
        <p:nvGrpSpPr>
          <p:cNvPr id="1027" name="Group 48">
            <a:extLst>
              <a:ext uri="{FF2B5EF4-FFF2-40B4-BE49-F238E27FC236}">
                <a16:creationId xmlns:a16="http://schemas.microsoft.com/office/drawing/2014/main" id="{B4ABC9C8-6D81-C3E3-7E36-4C987CEAF6E5}"/>
              </a:ext>
            </a:extLst>
          </p:cNvPr>
          <p:cNvGrpSpPr>
            <a:grpSpLocks/>
          </p:cNvGrpSpPr>
          <p:nvPr/>
        </p:nvGrpSpPr>
        <p:grpSpPr bwMode="auto">
          <a:xfrm>
            <a:off x="20638" y="0"/>
            <a:ext cx="1952625" cy="6853238"/>
            <a:chOff x="6627813" y="195717"/>
            <a:chExt cx="1952625" cy="5678034"/>
          </a:xfrm>
        </p:grpSpPr>
        <p:sp>
          <p:nvSpPr>
            <p:cNvPr id="1035" name="Freeform 27">
              <a:extLst>
                <a:ext uri="{FF2B5EF4-FFF2-40B4-BE49-F238E27FC236}">
                  <a16:creationId xmlns:a16="http://schemas.microsoft.com/office/drawing/2014/main" id="{DAB70B24-9D2E-DE56-46D2-382015BBAF08}"/>
                </a:ext>
              </a:extLst>
            </p:cNvPr>
            <p:cNvSpPr>
              <a:spLocks/>
            </p:cNvSpPr>
            <p:nvPr/>
          </p:nvSpPr>
          <p:spPr bwMode="auto">
            <a:xfrm>
              <a:off x="6627813" y="195717"/>
              <a:ext cx="409575" cy="3646488"/>
            </a:xfrm>
            <a:custGeom>
              <a:avLst/>
              <a:gdLst>
                <a:gd name="T0" fmla="*/ 7 w 103"/>
                <a:gd name="T1" fmla="*/ 210 h 920"/>
                <a:gd name="T2" fmla="*/ 26 w 103"/>
                <a:gd name="T3" fmla="*/ 445 h 920"/>
                <a:gd name="T4" fmla="*/ 57 w 103"/>
                <a:gd name="T5" fmla="*/ 679 h 920"/>
                <a:gd name="T6" fmla="*/ 101 w 103"/>
                <a:gd name="T7" fmla="*/ 911 h 920"/>
                <a:gd name="T8" fmla="*/ 103 w 103"/>
                <a:gd name="T9" fmla="*/ 920 h 920"/>
                <a:gd name="T10" fmla="*/ 99 w 103"/>
                <a:gd name="T11" fmla="*/ 874 h 920"/>
                <a:gd name="T12" fmla="*/ 99 w 103"/>
                <a:gd name="T13" fmla="*/ 866 h 920"/>
                <a:gd name="T14" fmla="*/ 63 w 103"/>
                <a:gd name="T15" fmla="*/ 678 h 920"/>
                <a:gd name="T16" fmla="*/ 30 w 103"/>
                <a:gd name="T17" fmla="*/ 444 h 920"/>
                <a:gd name="T18" fmla="*/ 9 w 103"/>
                <a:gd name="T19" fmla="*/ 209 h 920"/>
                <a:gd name="T20" fmla="*/ 3 w 103"/>
                <a:gd name="T21" fmla="*/ 92 h 920"/>
                <a:gd name="T22" fmla="*/ 1 w 103"/>
                <a:gd name="T23" fmla="*/ 0 h 920"/>
                <a:gd name="T24" fmla="*/ 0 w 103"/>
                <a:gd name="T25" fmla="*/ 0 h 920"/>
                <a:gd name="T26" fmla="*/ 1 w 103"/>
                <a:gd name="T27" fmla="*/ 92 h 920"/>
                <a:gd name="T28" fmla="*/ 7 w 103"/>
                <a:gd name="T29" fmla="*/ 210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36" name="Freeform 28">
              <a:extLst>
                <a:ext uri="{FF2B5EF4-FFF2-40B4-BE49-F238E27FC236}">
                  <a16:creationId xmlns:a16="http://schemas.microsoft.com/office/drawing/2014/main" id="{C5F75967-F57C-E1ED-F076-7701EBFC4CB9}"/>
                </a:ext>
              </a:extLst>
            </p:cNvPr>
            <p:cNvSpPr>
              <a:spLocks/>
            </p:cNvSpPr>
            <p:nvPr/>
          </p:nvSpPr>
          <p:spPr bwMode="auto">
            <a:xfrm>
              <a:off x="7061201" y="3771900"/>
              <a:ext cx="350838" cy="1309688"/>
            </a:xfrm>
            <a:custGeom>
              <a:avLst/>
              <a:gdLst>
                <a:gd name="T0" fmla="*/ 53 w 88"/>
                <a:gd name="T1" fmla="*/ 229 h 330"/>
                <a:gd name="T2" fmla="*/ 88 w 88"/>
                <a:gd name="T3" fmla="*/ 330 h 330"/>
                <a:gd name="T4" fmla="*/ 88 w 88"/>
                <a:gd name="T5" fmla="*/ 308 h 330"/>
                <a:gd name="T6" fmla="*/ 88 w 88"/>
                <a:gd name="T7" fmla="*/ 304 h 330"/>
                <a:gd name="T8" fmla="*/ 62 w 88"/>
                <a:gd name="T9" fmla="*/ 226 h 330"/>
                <a:gd name="T10" fmla="*/ 0 w 88"/>
                <a:gd name="T11" fmla="*/ 0 h 330"/>
                <a:gd name="T12" fmla="*/ 7 w 88"/>
                <a:gd name="T13" fmla="*/ 63 h 330"/>
                <a:gd name="T14" fmla="*/ 53 w 88"/>
                <a:gd name="T15" fmla="*/ 229 h 3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37" name="Freeform 29">
              <a:extLst>
                <a:ext uri="{FF2B5EF4-FFF2-40B4-BE49-F238E27FC236}">
                  <a16:creationId xmlns:a16="http://schemas.microsoft.com/office/drawing/2014/main" id="{01EF3356-17DA-8245-61D7-E671178EDFB1}"/>
                </a:ext>
              </a:extLst>
            </p:cNvPr>
            <p:cNvSpPr>
              <a:spLocks/>
            </p:cNvSpPr>
            <p:nvPr/>
          </p:nvSpPr>
          <p:spPr bwMode="auto">
            <a:xfrm>
              <a:off x="7439026" y="5053013"/>
              <a:ext cx="357188" cy="820738"/>
            </a:xfrm>
            <a:custGeom>
              <a:avLst/>
              <a:gdLst>
                <a:gd name="T0" fmla="*/ 6 w 90"/>
                <a:gd name="T1" fmla="*/ 15 h 207"/>
                <a:gd name="T2" fmla="*/ 0 w 90"/>
                <a:gd name="T3" fmla="*/ 0 h 207"/>
                <a:gd name="T4" fmla="*/ 1 w 90"/>
                <a:gd name="T5" fmla="*/ 29 h 207"/>
                <a:gd name="T6" fmla="*/ 42 w 90"/>
                <a:gd name="T7" fmla="*/ 127 h 207"/>
                <a:gd name="T8" fmla="*/ 80 w 90"/>
                <a:gd name="T9" fmla="*/ 207 h 207"/>
                <a:gd name="T10" fmla="*/ 90 w 90"/>
                <a:gd name="T11" fmla="*/ 207 h 207"/>
                <a:gd name="T12" fmla="*/ 50 w 90"/>
                <a:gd name="T13" fmla="*/ 123 h 207"/>
                <a:gd name="T14" fmla="*/ 6 w 90"/>
                <a:gd name="T15" fmla="*/ 15 h 2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38" name="Freeform 30">
              <a:extLst>
                <a:ext uri="{FF2B5EF4-FFF2-40B4-BE49-F238E27FC236}">
                  <a16:creationId xmlns:a16="http://schemas.microsoft.com/office/drawing/2014/main" id="{B0C56D80-BB9D-F484-7EDB-DD77600A0518}"/>
                </a:ext>
              </a:extLst>
            </p:cNvPr>
            <p:cNvSpPr>
              <a:spLocks/>
            </p:cNvSpPr>
            <p:nvPr/>
          </p:nvSpPr>
          <p:spPr bwMode="auto">
            <a:xfrm>
              <a:off x="7037388" y="3811588"/>
              <a:ext cx="457200" cy="1852613"/>
            </a:xfrm>
            <a:custGeom>
              <a:avLst/>
              <a:gdLst>
                <a:gd name="T0" fmla="*/ 101 w 115"/>
                <a:gd name="T1" fmla="*/ 409 h 467"/>
                <a:gd name="T2" fmla="*/ 78 w 115"/>
                <a:gd name="T3" fmla="*/ 344 h 467"/>
                <a:gd name="T4" fmla="*/ 29 w 115"/>
                <a:gd name="T5" fmla="*/ 151 h 467"/>
                <a:gd name="T6" fmla="*/ 13 w 115"/>
                <a:gd name="T7" fmla="*/ 53 h 467"/>
                <a:gd name="T8" fmla="*/ 0 w 115"/>
                <a:gd name="T9" fmla="*/ 0 h 467"/>
                <a:gd name="T10" fmla="*/ 21 w 115"/>
                <a:gd name="T11" fmla="*/ 152 h 467"/>
                <a:gd name="T12" fmla="*/ 69 w 115"/>
                <a:gd name="T13" fmla="*/ 347 h 467"/>
                <a:gd name="T14" fmla="*/ 103 w 115"/>
                <a:gd name="T15" fmla="*/ 441 h 467"/>
                <a:gd name="T16" fmla="*/ 115 w 115"/>
                <a:gd name="T17" fmla="*/ 467 h 467"/>
                <a:gd name="T18" fmla="*/ 112 w 115"/>
                <a:gd name="T19" fmla="*/ 458 h 467"/>
                <a:gd name="T20" fmla="*/ 101 w 115"/>
                <a:gd name="T21" fmla="*/ 409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39" name="Freeform 31">
              <a:extLst>
                <a:ext uri="{FF2B5EF4-FFF2-40B4-BE49-F238E27FC236}">
                  <a16:creationId xmlns:a16="http://schemas.microsoft.com/office/drawing/2014/main" id="{950E30E0-AC58-6D38-0832-E0962195EA10}"/>
                </a:ext>
              </a:extLst>
            </p:cNvPr>
            <p:cNvSpPr>
              <a:spLocks/>
            </p:cNvSpPr>
            <p:nvPr/>
          </p:nvSpPr>
          <p:spPr bwMode="auto">
            <a:xfrm>
              <a:off x="6992938" y="1263650"/>
              <a:ext cx="144463" cy="2508250"/>
            </a:xfrm>
            <a:custGeom>
              <a:avLst/>
              <a:gdLst>
                <a:gd name="T0" fmla="*/ 17 w 36"/>
                <a:gd name="T1" fmla="*/ 633 h 633"/>
                <a:gd name="T2" fmla="*/ 13 w 36"/>
                <a:gd name="T3" fmla="*/ 597 h 633"/>
                <a:gd name="T4" fmla="*/ 5 w 36"/>
                <a:gd name="T5" fmla="*/ 398 h 633"/>
                <a:gd name="T6" fmla="*/ 13 w 36"/>
                <a:gd name="T7" fmla="*/ 198 h 633"/>
                <a:gd name="T8" fmla="*/ 22 w 36"/>
                <a:gd name="T9" fmla="*/ 99 h 633"/>
                <a:gd name="T10" fmla="*/ 36 w 36"/>
                <a:gd name="T11" fmla="*/ 0 h 633"/>
                <a:gd name="T12" fmla="*/ 35 w 36"/>
                <a:gd name="T13" fmla="*/ 0 h 633"/>
                <a:gd name="T14" fmla="*/ 20 w 36"/>
                <a:gd name="T15" fmla="*/ 99 h 633"/>
                <a:gd name="T16" fmla="*/ 10 w 36"/>
                <a:gd name="T17" fmla="*/ 198 h 633"/>
                <a:gd name="T18" fmla="*/ 1 w 36"/>
                <a:gd name="T19" fmla="*/ 398 h 633"/>
                <a:gd name="T20" fmla="*/ 7 w 36"/>
                <a:gd name="T21" fmla="*/ 589 h 633"/>
                <a:gd name="T22" fmla="*/ 16 w 36"/>
                <a:gd name="T23" fmla="*/ 632 h 633"/>
                <a:gd name="T24" fmla="*/ 17 w 36"/>
                <a:gd name="T25" fmla="*/ 633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0" name="Freeform 32">
              <a:extLst>
                <a:ext uri="{FF2B5EF4-FFF2-40B4-BE49-F238E27FC236}">
                  <a16:creationId xmlns:a16="http://schemas.microsoft.com/office/drawing/2014/main" id="{F46F2CD1-0616-D360-1736-96A99A5E9EFA}"/>
                </a:ext>
              </a:extLst>
            </p:cNvPr>
            <p:cNvSpPr>
              <a:spLocks/>
            </p:cNvSpPr>
            <p:nvPr/>
          </p:nvSpPr>
          <p:spPr bwMode="auto">
            <a:xfrm>
              <a:off x="7526338" y="5640388"/>
              <a:ext cx="111125" cy="233363"/>
            </a:xfrm>
            <a:custGeom>
              <a:avLst/>
              <a:gdLst>
                <a:gd name="T0" fmla="*/ 22 w 28"/>
                <a:gd name="T1" fmla="*/ 59 h 59"/>
                <a:gd name="T2" fmla="*/ 28 w 28"/>
                <a:gd name="T3" fmla="*/ 59 h 59"/>
                <a:gd name="T4" fmla="*/ 0 w 28"/>
                <a:gd name="T5" fmla="*/ 0 h 59"/>
                <a:gd name="T6" fmla="*/ 22 w 28"/>
                <a:gd name="T7" fmla="*/ 59 h 59"/>
              </a:gdLst>
              <a:ahLst/>
              <a:cxnLst>
                <a:cxn ang="0">
                  <a:pos x="T0" y="T1"/>
                </a:cxn>
                <a:cxn ang="0">
                  <a:pos x="T2" y="T3"/>
                </a:cxn>
                <a:cxn ang="0">
                  <a:pos x="T4" y="T5"/>
                </a:cxn>
                <a:cxn ang="0">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1" name="Freeform 33">
              <a:extLst>
                <a:ext uri="{FF2B5EF4-FFF2-40B4-BE49-F238E27FC236}">
                  <a16:creationId xmlns:a16="http://schemas.microsoft.com/office/drawing/2014/main" id="{196BC64F-3F3F-0DAB-9F66-7F9A7596C317}"/>
                </a:ext>
              </a:extLst>
            </p:cNvPr>
            <p:cNvSpPr>
              <a:spLocks/>
            </p:cNvSpPr>
            <p:nvPr/>
          </p:nvSpPr>
          <p:spPr bwMode="auto">
            <a:xfrm>
              <a:off x="7021513" y="3598863"/>
              <a:ext cx="68263" cy="423863"/>
            </a:xfrm>
            <a:custGeom>
              <a:avLst/>
              <a:gdLst>
                <a:gd name="T0" fmla="*/ 4 w 17"/>
                <a:gd name="T1" fmla="*/ 54 h 107"/>
                <a:gd name="T2" fmla="*/ 17 w 17"/>
                <a:gd name="T3" fmla="*/ 107 h 107"/>
                <a:gd name="T4" fmla="*/ 10 w 17"/>
                <a:gd name="T5" fmla="*/ 44 h 107"/>
                <a:gd name="T6" fmla="*/ 9 w 17"/>
                <a:gd name="T7" fmla="*/ 43 h 107"/>
                <a:gd name="T8" fmla="*/ 0 w 17"/>
                <a:gd name="T9" fmla="*/ 0 h 107"/>
                <a:gd name="T10" fmla="*/ 0 w 17"/>
                <a:gd name="T11" fmla="*/ 8 h 107"/>
                <a:gd name="T12" fmla="*/ 4 w 17"/>
                <a:gd name="T13" fmla="*/ 54 h 107"/>
              </a:gdLst>
              <a:ahLst/>
              <a:cxnLst>
                <a:cxn ang="0">
                  <a:pos x="T0" y="T1"/>
                </a:cxn>
                <a:cxn ang="0">
                  <a:pos x="T2" y="T3"/>
                </a:cxn>
                <a:cxn ang="0">
                  <a:pos x="T4" y="T5"/>
                </a:cxn>
                <a:cxn ang="0">
                  <a:pos x="T6" y="T7"/>
                </a:cxn>
                <a:cxn ang="0">
                  <a:pos x="T8" y="T9"/>
                </a:cxn>
                <a:cxn ang="0">
                  <a:pos x="T10" y="T11"/>
                </a:cxn>
                <a:cxn ang="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2" name="Freeform 34">
              <a:extLst>
                <a:ext uri="{FF2B5EF4-FFF2-40B4-BE49-F238E27FC236}">
                  <a16:creationId xmlns:a16="http://schemas.microsoft.com/office/drawing/2014/main" id="{CFAEFD21-3448-43FC-E97F-EDD7A5BB98CE}"/>
                </a:ext>
              </a:extLst>
            </p:cNvPr>
            <p:cNvSpPr>
              <a:spLocks/>
            </p:cNvSpPr>
            <p:nvPr/>
          </p:nvSpPr>
          <p:spPr bwMode="auto">
            <a:xfrm>
              <a:off x="7412038" y="2801938"/>
              <a:ext cx="1168400" cy="2251075"/>
            </a:xfrm>
            <a:custGeom>
              <a:avLst/>
              <a:gdLst>
                <a:gd name="T0" fmla="*/ 8 w 294"/>
                <a:gd name="T1" fmla="*/ 553 h 568"/>
                <a:gd name="T2" fmla="*/ 35 w 294"/>
                <a:gd name="T3" fmla="*/ 397 h 568"/>
                <a:gd name="T4" fmla="*/ 99 w 294"/>
                <a:gd name="T5" fmla="*/ 252 h 568"/>
                <a:gd name="T6" fmla="*/ 187 w 294"/>
                <a:gd name="T7" fmla="*/ 119 h 568"/>
                <a:gd name="T8" fmla="*/ 238 w 294"/>
                <a:gd name="T9" fmla="*/ 58 h 568"/>
                <a:gd name="T10" fmla="*/ 265 w 294"/>
                <a:gd name="T11" fmla="*/ 28 h 568"/>
                <a:gd name="T12" fmla="*/ 294 w 294"/>
                <a:gd name="T13" fmla="*/ 0 h 568"/>
                <a:gd name="T14" fmla="*/ 293 w 294"/>
                <a:gd name="T15" fmla="*/ 0 h 568"/>
                <a:gd name="T16" fmla="*/ 264 w 294"/>
                <a:gd name="T17" fmla="*/ 27 h 568"/>
                <a:gd name="T18" fmla="*/ 237 w 294"/>
                <a:gd name="T19" fmla="*/ 56 h 568"/>
                <a:gd name="T20" fmla="*/ 185 w 294"/>
                <a:gd name="T21" fmla="*/ 117 h 568"/>
                <a:gd name="T22" fmla="*/ 95 w 294"/>
                <a:gd name="T23" fmla="*/ 249 h 568"/>
                <a:gd name="T24" fmla="*/ 30 w 294"/>
                <a:gd name="T25" fmla="*/ 396 h 568"/>
                <a:gd name="T26" fmla="*/ 0 w 294"/>
                <a:gd name="T27" fmla="*/ 549 h 568"/>
                <a:gd name="T28" fmla="*/ 7 w 294"/>
                <a:gd name="T29" fmla="*/ 568 h 568"/>
                <a:gd name="T30" fmla="*/ 8 w 294"/>
                <a:gd name="T31" fmla="*/ 553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3" name="Freeform 35">
              <a:extLst>
                <a:ext uri="{FF2B5EF4-FFF2-40B4-BE49-F238E27FC236}">
                  <a16:creationId xmlns:a16="http://schemas.microsoft.com/office/drawing/2014/main" id="{36EEC6C9-1519-EF85-450F-132644BA1EF5}"/>
                </a:ext>
              </a:extLst>
            </p:cNvPr>
            <p:cNvSpPr>
              <a:spLocks/>
            </p:cNvSpPr>
            <p:nvPr/>
          </p:nvSpPr>
          <p:spPr bwMode="auto">
            <a:xfrm>
              <a:off x="7494588" y="5664200"/>
              <a:ext cx="100013" cy="209550"/>
            </a:xfrm>
            <a:custGeom>
              <a:avLst/>
              <a:gdLst>
                <a:gd name="T0" fmla="*/ 0 w 25"/>
                <a:gd name="T1" fmla="*/ 0 h 53"/>
                <a:gd name="T2" fmla="*/ 19 w 25"/>
                <a:gd name="T3" fmla="*/ 53 h 53"/>
                <a:gd name="T4" fmla="*/ 25 w 25"/>
                <a:gd name="T5" fmla="*/ 53 h 53"/>
                <a:gd name="T6" fmla="*/ 0 w 25"/>
                <a:gd name="T7" fmla="*/ 0 h 53"/>
              </a:gdLst>
              <a:ahLst/>
              <a:cxnLst>
                <a:cxn ang="0">
                  <a:pos x="T0" y="T1"/>
                </a:cxn>
                <a:cxn ang="0">
                  <a:pos x="T2" y="T3"/>
                </a:cxn>
                <a:cxn ang="0">
                  <a:pos x="T4" y="T5"/>
                </a:cxn>
                <a:cxn ang="0">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4" name="Freeform 36">
              <a:extLst>
                <a:ext uri="{FF2B5EF4-FFF2-40B4-BE49-F238E27FC236}">
                  <a16:creationId xmlns:a16="http://schemas.microsoft.com/office/drawing/2014/main" id="{D159C612-D0F7-51F1-F6D4-03C641FC8804}"/>
                </a:ext>
              </a:extLst>
            </p:cNvPr>
            <p:cNvSpPr>
              <a:spLocks/>
            </p:cNvSpPr>
            <p:nvPr/>
          </p:nvSpPr>
          <p:spPr bwMode="auto">
            <a:xfrm>
              <a:off x="7412038" y="5081588"/>
              <a:ext cx="114300" cy="558800"/>
            </a:xfrm>
            <a:custGeom>
              <a:avLst/>
              <a:gdLst>
                <a:gd name="T0" fmla="*/ 0 w 29"/>
                <a:gd name="T1" fmla="*/ 0 h 141"/>
                <a:gd name="T2" fmla="*/ 7 w 29"/>
                <a:gd name="T3" fmla="*/ 89 h 141"/>
                <a:gd name="T4" fmla="*/ 18 w 29"/>
                <a:gd name="T5" fmla="*/ 117 h 141"/>
                <a:gd name="T6" fmla="*/ 29 w 29"/>
                <a:gd name="T7" fmla="*/ 141 h 141"/>
                <a:gd name="T8" fmla="*/ 27 w 29"/>
                <a:gd name="T9" fmla="*/ 135 h 141"/>
                <a:gd name="T10" fmla="*/ 8 w 29"/>
                <a:gd name="T11" fmla="*/ 22 h 141"/>
                <a:gd name="T12" fmla="*/ 4 w 29"/>
                <a:gd name="T13" fmla="*/ 11 h 141"/>
                <a:gd name="T14" fmla="*/ 0 w 29"/>
                <a:gd name="T15" fmla="*/ 0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5" name="Freeform 37">
              <a:extLst>
                <a:ext uri="{FF2B5EF4-FFF2-40B4-BE49-F238E27FC236}">
                  <a16:creationId xmlns:a16="http://schemas.microsoft.com/office/drawing/2014/main" id="{95C6777F-FFFA-3979-6366-E1354815A6E8}"/>
                </a:ext>
              </a:extLst>
            </p:cNvPr>
            <p:cNvSpPr>
              <a:spLocks/>
            </p:cNvSpPr>
            <p:nvPr/>
          </p:nvSpPr>
          <p:spPr bwMode="auto">
            <a:xfrm>
              <a:off x="7412038" y="4978400"/>
              <a:ext cx="31750" cy="188913"/>
            </a:xfrm>
            <a:custGeom>
              <a:avLst/>
              <a:gdLst>
                <a:gd name="T0" fmla="*/ 0 w 8"/>
                <a:gd name="T1" fmla="*/ 26 h 48"/>
                <a:gd name="T2" fmla="*/ 4 w 8"/>
                <a:gd name="T3" fmla="*/ 37 h 48"/>
                <a:gd name="T4" fmla="*/ 8 w 8"/>
                <a:gd name="T5" fmla="*/ 48 h 48"/>
                <a:gd name="T6" fmla="*/ 7 w 8"/>
                <a:gd name="T7" fmla="*/ 19 h 48"/>
                <a:gd name="T8" fmla="*/ 0 w 8"/>
                <a:gd name="T9" fmla="*/ 0 h 48"/>
                <a:gd name="T10" fmla="*/ 0 w 8"/>
                <a:gd name="T11" fmla="*/ 4 h 48"/>
                <a:gd name="T12" fmla="*/ 0 w 8"/>
                <a:gd name="T13" fmla="*/ 26 h 48"/>
              </a:gdLst>
              <a:ahLst/>
              <a:cxnLst>
                <a:cxn ang="0">
                  <a:pos x="T0" y="T1"/>
                </a:cxn>
                <a:cxn ang="0">
                  <a:pos x="T2" y="T3"/>
                </a:cxn>
                <a:cxn ang="0">
                  <a:pos x="T4" y="T5"/>
                </a:cxn>
                <a:cxn ang="0">
                  <a:pos x="T6" y="T7"/>
                </a:cxn>
                <a:cxn ang="0">
                  <a:pos x="T8" y="T9"/>
                </a:cxn>
                <a:cxn ang="0">
                  <a:pos x="T10" y="T11"/>
                </a:cxn>
                <a:cxn ang="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sp>
          <p:nvSpPr>
            <p:cNvPr id="1046" name="Freeform 38">
              <a:extLst>
                <a:ext uri="{FF2B5EF4-FFF2-40B4-BE49-F238E27FC236}">
                  <a16:creationId xmlns:a16="http://schemas.microsoft.com/office/drawing/2014/main" id="{509FF019-57AC-7F70-F5EA-BC58803A231F}"/>
                </a:ext>
              </a:extLst>
            </p:cNvPr>
            <p:cNvSpPr>
              <a:spLocks/>
            </p:cNvSpPr>
            <p:nvPr/>
          </p:nvSpPr>
          <p:spPr bwMode="auto">
            <a:xfrm>
              <a:off x="7439026" y="5434013"/>
              <a:ext cx="174625" cy="439738"/>
            </a:xfrm>
            <a:custGeom>
              <a:avLst/>
              <a:gdLst>
                <a:gd name="T0" fmla="*/ 11 w 44"/>
                <a:gd name="T1" fmla="*/ 28 h 111"/>
                <a:gd name="T2" fmla="*/ 0 w 44"/>
                <a:gd name="T3" fmla="*/ 0 h 111"/>
                <a:gd name="T4" fmla="*/ 11 w 44"/>
                <a:gd name="T5" fmla="*/ 49 h 111"/>
                <a:gd name="T6" fmla="*/ 14 w 44"/>
                <a:gd name="T7" fmla="*/ 58 h 111"/>
                <a:gd name="T8" fmla="*/ 39 w 44"/>
                <a:gd name="T9" fmla="*/ 111 h 111"/>
                <a:gd name="T10" fmla="*/ 44 w 44"/>
                <a:gd name="T11" fmla="*/ 111 h 111"/>
                <a:gd name="T12" fmla="*/ 22 w 44"/>
                <a:gd name="T13" fmla="*/ 52 h 111"/>
                <a:gd name="T14" fmla="*/ 11 w 44"/>
                <a:gd name="T15" fmla="*/ 28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FR"/>
            </a:p>
          </p:txBody>
        </p:sp>
      </p:grpSp>
      <p:sp>
        <p:nvSpPr>
          <p:cNvPr id="62" name="Rectangle 61">
            <a:extLst>
              <a:ext uri="{FF2B5EF4-FFF2-40B4-BE49-F238E27FC236}">
                <a16:creationId xmlns:a16="http://schemas.microsoft.com/office/drawing/2014/main" id="{B2DA8C1D-E4FF-E753-4E36-708314F328CE}"/>
              </a:ext>
            </a:extLst>
          </p:cNvPr>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a:extLst>
              <a:ext uri="{FF2B5EF4-FFF2-40B4-BE49-F238E27FC236}">
                <a16:creationId xmlns:a16="http://schemas.microsoft.com/office/drawing/2014/main" id="{6233DB04-09EF-E2D7-9D9B-D544009DA15D}"/>
              </a:ext>
            </a:extLst>
          </p:cNvPr>
          <p:cNvSpPr>
            <a:spLocks noGrp="1" noChangeArrowheads="1"/>
          </p:cNvSpPr>
          <p:nvPr>
            <p:ph type="title"/>
          </p:nvPr>
        </p:nvSpPr>
        <p:spPr bwMode="auto">
          <a:xfrm>
            <a:off x="1944688" y="623888"/>
            <a:ext cx="6589712"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 style du titre</a:t>
            </a:r>
            <a:endParaRPr lang="en-US" altLang="fr-FR"/>
          </a:p>
        </p:txBody>
      </p:sp>
      <p:sp>
        <p:nvSpPr>
          <p:cNvPr id="1030" name="Text Placeholder 2">
            <a:extLst>
              <a:ext uri="{FF2B5EF4-FFF2-40B4-BE49-F238E27FC236}">
                <a16:creationId xmlns:a16="http://schemas.microsoft.com/office/drawing/2014/main" id="{5184DF60-4737-8DC5-F9E6-7A0945B4D707}"/>
              </a:ext>
            </a:extLst>
          </p:cNvPr>
          <p:cNvSpPr>
            <a:spLocks noGrp="1" noChangeArrowheads="1"/>
          </p:cNvSpPr>
          <p:nvPr>
            <p:ph type="body" idx="1"/>
          </p:nvPr>
        </p:nvSpPr>
        <p:spPr bwMode="auto">
          <a:xfrm>
            <a:off x="1943100" y="2133600"/>
            <a:ext cx="65913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endParaRPr lang="en-US" altLang="fr-FR"/>
          </a:p>
        </p:txBody>
      </p:sp>
      <p:sp>
        <p:nvSpPr>
          <p:cNvPr id="4" name="Date Placeholder 3">
            <a:extLst>
              <a:ext uri="{FF2B5EF4-FFF2-40B4-BE49-F238E27FC236}">
                <a16:creationId xmlns:a16="http://schemas.microsoft.com/office/drawing/2014/main" id="{57F306D4-62E4-CCF2-12A4-A4F163B979E4}"/>
              </a:ext>
            </a:extLst>
          </p:cNvPr>
          <p:cNvSpPr>
            <a:spLocks noGrp="1"/>
          </p:cNvSpPr>
          <p:nvPr>
            <p:ph type="dt" sz="half" idx="2"/>
          </p:nvPr>
        </p:nvSpPr>
        <p:spPr>
          <a:xfrm>
            <a:off x="7772400" y="6135688"/>
            <a:ext cx="766763" cy="369887"/>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tx1">
                    <a:tint val="75000"/>
                  </a:schemeClr>
                </a:solidFill>
                <a:latin typeface="+mn-lt"/>
              </a:defRPr>
            </a:lvl1pPr>
          </a:lstStyle>
          <a:p>
            <a:pPr>
              <a:defRPr/>
            </a:pPr>
            <a:fld id="{FD8049FF-491E-4DA8-B730-ABCC165EE356}" type="datetimeFigureOut">
              <a:rPr lang="en-US"/>
              <a:pPr>
                <a:defRPr/>
              </a:pPr>
              <a:t>2/28/2023</a:t>
            </a:fld>
            <a:endParaRPr lang="en-US" dirty="0"/>
          </a:p>
        </p:txBody>
      </p:sp>
      <p:sp>
        <p:nvSpPr>
          <p:cNvPr id="5" name="Footer Placeholder 4">
            <a:extLst>
              <a:ext uri="{FF2B5EF4-FFF2-40B4-BE49-F238E27FC236}">
                <a16:creationId xmlns:a16="http://schemas.microsoft.com/office/drawing/2014/main" id="{6D66B47F-80BB-118E-5AB8-96985285F8C4}"/>
              </a:ext>
            </a:extLst>
          </p:cNvPr>
          <p:cNvSpPr>
            <a:spLocks noGrp="1"/>
          </p:cNvSpPr>
          <p:nvPr>
            <p:ph type="ftr" sz="quarter" idx="3"/>
          </p:nvPr>
        </p:nvSpPr>
        <p:spPr>
          <a:xfrm>
            <a:off x="1943100" y="6135688"/>
            <a:ext cx="5716588" cy="365125"/>
          </a:xfrm>
          <a:prstGeom prst="rect">
            <a:avLst/>
          </a:prstGeom>
        </p:spPr>
        <p:txBody>
          <a:bodyPr vert="horz" lIns="91440" tIns="45720" rIns="91440" bIns="45720" rtlCol="0" anchor="ctr"/>
          <a:lstStyle>
            <a:lvl1pPr algn="l" eaLnBrk="1" fontAlgn="auto" hangingPunct="1">
              <a:spcBef>
                <a:spcPts val="0"/>
              </a:spcBef>
              <a:spcAft>
                <a:spcPts val="0"/>
              </a:spcAft>
              <a:defRPr sz="900" dirty="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BB5F38F4-5A67-5FDB-83C9-A7C6D9C1F8D1}"/>
              </a:ext>
            </a:extLst>
          </p:cNvPr>
          <p:cNvSpPr>
            <a:spLocks noGrp="1"/>
          </p:cNvSpPr>
          <p:nvPr>
            <p:ph type="sldNum" sz="quarter" idx="4"/>
          </p:nvPr>
        </p:nvSpPr>
        <p:spPr bwMode="gray">
          <a:xfrm>
            <a:off x="511175" y="787400"/>
            <a:ext cx="585788" cy="365125"/>
          </a:xfrm>
          <a:prstGeom prst="rect">
            <a:avLst/>
          </a:prstGeom>
        </p:spPr>
        <p:txBody>
          <a:bodyPr vert="horz" lIns="91440" tIns="45720" rIns="91440" bIns="45720" rtlCol="0" anchor="ctr"/>
          <a:lstStyle>
            <a:lvl1pPr algn="r" eaLnBrk="1" fontAlgn="auto" hangingPunct="1">
              <a:spcBef>
                <a:spcPts val="0"/>
              </a:spcBef>
              <a:spcAft>
                <a:spcPts val="0"/>
              </a:spcAft>
              <a:defRPr sz="2000" smtClean="0">
                <a:solidFill>
                  <a:srgbClr val="FEFFFF"/>
                </a:solidFill>
                <a:latin typeface="+mn-lt"/>
              </a:defRPr>
            </a:lvl1pPr>
          </a:lstStyle>
          <a:p>
            <a:pPr>
              <a:defRPr/>
            </a:pPr>
            <a:fld id="{9B518775-D0F3-4AC3-A8CE-A7A23AB948AD}" type="slidenum">
              <a:rPr lang="en-US"/>
              <a:pPr>
                <a:defRPr/>
              </a:pPr>
              <a:t>‹N°›</a:t>
            </a:fld>
            <a:endParaRPr lang="en-US" dirty="0"/>
          </a:p>
        </p:txBody>
      </p:sp>
      <p:sp>
        <p:nvSpPr>
          <p:cNvPr id="1034" name="Line 3">
            <a:extLst>
              <a:ext uri="{FF2B5EF4-FFF2-40B4-BE49-F238E27FC236}">
                <a16:creationId xmlns:a16="http://schemas.microsoft.com/office/drawing/2014/main" id="{14DA9D26-743A-D091-3837-08CC2EB73540}"/>
              </a:ext>
            </a:extLst>
          </p:cNvPr>
          <p:cNvSpPr>
            <a:spLocks noChangeShapeType="1"/>
          </p:cNvSpPr>
          <p:nvPr userDrawn="1"/>
        </p:nvSpPr>
        <p:spPr bwMode="auto">
          <a:xfrm>
            <a:off x="606425" y="1493838"/>
            <a:ext cx="8080375"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fr-FR"/>
          </a:p>
        </p:txBody>
      </p:sp>
    </p:spTree>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 id="2147483999" r:id="rId12"/>
    <p:sldLayoutId id="2147484000" r:id="rId13"/>
    <p:sldLayoutId id="2147484001" r:id="rId14"/>
    <p:sldLayoutId id="2147484002" r:id="rId15"/>
    <p:sldLayoutId id="2147484003" r:id="rId16"/>
  </p:sldLayoutIdLst>
  <p:txStyles>
    <p:titleStyle>
      <a:lvl1pPr algn="l" defTabSz="457200" rtl="0" fontAlgn="base">
        <a:spcBef>
          <a:spcPct val="0"/>
        </a:spcBef>
        <a:spcAft>
          <a:spcPct val="0"/>
        </a:spcAft>
        <a:defRPr sz="3600" kern="1200">
          <a:solidFill>
            <a:srgbClr val="262626"/>
          </a:solidFill>
          <a:latin typeface="+mj-lt"/>
          <a:ea typeface="+mj-ea"/>
          <a:cs typeface="+mj-cs"/>
        </a:defRPr>
      </a:lvl1pPr>
      <a:lvl2pPr algn="l" defTabSz="457200" rtl="0" fontAlgn="base">
        <a:spcBef>
          <a:spcPct val="0"/>
        </a:spcBef>
        <a:spcAft>
          <a:spcPct val="0"/>
        </a:spcAft>
        <a:defRPr sz="3600">
          <a:solidFill>
            <a:srgbClr val="262626"/>
          </a:solidFill>
          <a:latin typeface="Century Gothic" panose="020B0502020202020204" pitchFamily="34" charset="0"/>
        </a:defRPr>
      </a:lvl2pPr>
      <a:lvl3pPr algn="l" defTabSz="457200" rtl="0" fontAlgn="base">
        <a:spcBef>
          <a:spcPct val="0"/>
        </a:spcBef>
        <a:spcAft>
          <a:spcPct val="0"/>
        </a:spcAft>
        <a:defRPr sz="3600">
          <a:solidFill>
            <a:srgbClr val="262626"/>
          </a:solidFill>
          <a:latin typeface="Century Gothic" panose="020B0502020202020204" pitchFamily="34" charset="0"/>
        </a:defRPr>
      </a:lvl3pPr>
      <a:lvl4pPr algn="l" defTabSz="457200" rtl="0" fontAlgn="base">
        <a:spcBef>
          <a:spcPct val="0"/>
        </a:spcBef>
        <a:spcAft>
          <a:spcPct val="0"/>
        </a:spcAft>
        <a:defRPr sz="3600">
          <a:solidFill>
            <a:srgbClr val="262626"/>
          </a:solidFill>
          <a:latin typeface="Century Gothic" panose="020B0502020202020204" pitchFamily="34" charset="0"/>
        </a:defRPr>
      </a:lvl4pPr>
      <a:lvl5pPr algn="l" defTabSz="457200" rtl="0" fontAlgn="base">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BF74495F-FA1B-DE62-1F1D-BB9B4AD5BE9A}"/>
              </a:ext>
            </a:extLst>
          </p:cNvPr>
          <p:cNvSpPr>
            <a:spLocks noGrp="1" noChangeArrowheads="1"/>
          </p:cNvSpPr>
          <p:nvPr>
            <p:ph type="ctrTitle"/>
          </p:nvPr>
        </p:nvSpPr>
        <p:spPr>
          <a:xfrm>
            <a:off x="1851025" y="1589088"/>
            <a:ext cx="7127875" cy="2438400"/>
          </a:xfrm>
        </p:spPr>
        <p:txBody>
          <a:bodyPr/>
          <a:lstStyle/>
          <a:p>
            <a:pPr algn="ctr"/>
            <a:r>
              <a:rPr lang="fr-CA" altLang="fr-FR" sz="3200" b="1">
                <a:solidFill>
                  <a:schemeClr val="tx1"/>
                </a:solidFill>
              </a:rPr>
              <a:t>Chapitre 1:</a:t>
            </a:r>
            <a:br>
              <a:rPr lang="fr-CA" altLang="fr-FR" sz="3200" b="1">
                <a:solidFill>
                  <a:schemeClr val="tx1"/>
                </a:solidFill>
              </a:rPr>
            </a:br>
            <a:r>
              <a:rPr lang="fr-CA" altLang="fr-FR" sz="3200" b="1">
                <a:solidFill>
                  <a:schemeClr val="tx1"/>
                </a:solidFill>
              </a:rPr>
              <a:t>Rappels sur la POO en C++</a:t>
            </a:r>
            <a:endParaRPr lang="fr-CA" altLang="fr-FR" sz="2800" b="1">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B8228FC-E88B-AB48-E88E-A3B6586A95F3}"/>
              </a:ext>
            </a:extLst>
          </p:cNvPr>
          <p:cNvSpPr>
            <a:spLocks noGrp="1" noChangeArrowheads="1"/>
          </p:cNvSpPr>
          <p:nvPr>
            <p:ph type="title"/>
          </p:nvPr>
        </p:nvSpPr>
        <p:spPr>
          <a:xfrm>
            <a:off x="1944688" y="623888"/>
            <a:ext cx="6589712" cy="1281112"/>
          </a:xfrm>
        </p:spPr>
        <p:txBody>
          <a:bodyPr/>
          <a:lstStyle/>
          <a:p>
            <a:r>
              <a:rPr lang="fr-CA" altLang="fr-FR" dirty="0">
                <a:solidFill>
                  <a:schemeClr val="tx1"/>
                </a:solidFill>
              </a:rPr>
              <a:t>Rappels POO en C++</a:t>
            </a:r>
          </a:p>
        </p:txBody>
      </p:sp>
      <p:sp>
        <p:nvSpPr>
          <p:cNvPr id="29699" name="Rectangle 3">
            <a:extLst>
              <a:ext uri="{FF2B5EF4-FFF2-40B4-BE49-F238E27FC236}">
                <a16:creationId xmlns:a16="http://schemas.microsoft.com/office/drawing/2014/main" id="{61282702-8F7D-F0B6-25EC-AD9556FA6C5E}"/>
              </a:ext>
            </a:extLst>
          </p:cNvPr>
          <p:cNvSpPr>
            <a:spLocks noGrp="1" noChangeArrowheads="1"/>
          </p:cNvSpPr>
          <p:nvPr>
            <p:ph idx="1"/>
          </p:nvPr>
        </p:nvSpPr>
        <p:spPr>
          <a:xfrm>
            <a:off x="940526" y="1422400"/>
            <a:ext cx="8203474" cy="5348288"/>
          </a:xfrm>
        </p:spPr>
        <p:txBody>
          <a:bodyPr/>
          <a:lstStyle/>
          <a:p>
            <a:pPr>
              <a:buFont typeface="Wingdings" panose="05000000000000000000" pitchFamily="2" charset="2"/>
              <a:buNone/>
            </a:pPr>
            <a:r>
              <a:rPr lang="fr-FR" altLang="fr-FR" sz="2400" dirty="0"/>
              <a:t>Dans ce qui suit, on va utilisé un exemple illustratif (les nombres complexes en OO) tout au long du cours, Pour une meilleure structuration, on séparera la déclaration des classes de leur implémentations, donc on écrit toujours 3 fichiers:</a:t>
            </a:r>
          </a:p>
          <a:p>
            <a:pPr>
              <a:buFont typeface="Wingdings" panose="05000000000000000000" pitchFamily="2" charset="2"/>
              <a:buNone/>
            </a:pPr>
            <a:r>
              <a:rPr lang="fr-FR" altLang="fr-FR" sz="2400" dirty="0"/>
              <a:t>    - Un fichier header (.h) contenant la déclaration des   </a:t>
            </a:r>
          </a:p>
          <a:p>
            <a:pPr>
              <a:buFont typeface="Wingdings" panose="05000000000000000000" pitchFamily="2" charset="2"/>
              <a:buNone/>
            </a:pPr>
            <a:r>
              <a:rPr lang="fr-FR" altLang="fr-FR" sz="2400" dirty="0"/>
              <a:t>      classes.</a:t>
            </a:r>
          </a:p>
          <a:p>
            <a:pPr>
              <a:buFont typeface="Wingdings" panose="05000000000000000000" pitchFamily="2" charset="2"/>
              <a:buNone/>
            </a:pPr>
            <a:r>
              <a:rPr lang="fr-FR" altLang="fr-FR" sz="2400" dirty="0"/>
              <a:t>    - Un 1</a:t>
            </a:r>
            <a:r>
              <a:rPr lang="fr-FR" altLang="fr-FR" sz="2400" baseline="30000" dirty="0"/>
              <a:t>er</a:t>
            </a:r>
            <a:r>
              <a:rPr lang="fr-FR" altLang="fr-FR" sz="2400" dirty="0"/>
              <a:t> fichier .</a:t>
            </a:r>
            <a:r>
              <a:rPr lang="fr-FR" altLang="fr-FR" sz="2400" dirty="0" err="1"/>
              <a:t>cpp</a:t>
            </a:r>
            <a:r>
              <a:rPr lang="fr-FR" altLang="fr-FR" sz="2400" dirty="0"/>
              <a:t> contenant l’implémentation des classes.</a:t>
            </a:r>
          </a:p>
          <a:p>
            <a:pPr>
              <a:buFont typeface="Wingdings" panose="05000000000000000000" pitchFamily="2" charset="2"/>
              <a:buNone/>
            </a:pPr>
            <a:r>
              <a:rPr lang="fr-FR" altLang="fr-FR" sz="2400" dirty="0"/>
              <a:t>    - Un 2</a:t>
            </a:r>
            <a:r>
              <a:rPr lang="fr-FR" altLang="fr-FR" sz="2400" baseline="30000" dirty="0"/>
              <a:t>ème</a:t>
            </a:r>
            <a:r>
              <a:rPr lang="fr-FR" altLang="fr-FR" sz="2400" dirty="0"/>
              <a:t> fichier .</a:t>
            </a:r>
            <a:r>
              <a:rPr lang="fr-FR" altLang="fr-FR" sz="2400" dirty="0" err="1"/>
              <a:t>cpp</a:t>
            </a:r>
            <a:r>
              <a:rPr lang="fr-FR" altLang="fr-FR" sz="2400" dirty="0"/>
              <a:t> contenant l’utilisation de la classe  (contenant les tests nécessaires).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848E60FE-D85F-3FA2-7C3B-33440BB371DC}"/>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30723" name="Rectangle 3">
            <a:extLst>
              <a:ext uri="{FF2B5EF4-FFF2-40B4-BE49-F238E27FC236}">
                <a16:creationId xmlns:a16="http://schemas.microsoft.com/office/drawing/2014/main" id="{88E284DA-BFC1-B2D3-B576-68359BB6AFA5}"/>
              </a:ext>
            </a:extLst>
          </p:cNvPr>
          <p:cNvSpPr>
            <a:spLocks noGrp="1" noChangeArrowheads="1"/>
          </p:cNvSpPr>
          <p:nvPr>
            <p:ph idx="1"/>
          </p:nvPr>
        </p:nvSpPr>
        <p:spPr>
          <a:xfrm>
            <a:off x="1175657" y="1422400"/>
            <a:ext cx="7968343" cy="5348288"/>
          </a:xfrm>
        </p:spPr>
        <p:txBody>
          <a:bodyPr/>
          <a:lstStyle/>
          <a:p>
            <a:pPr>
              <a:buFont typeface="Wingdings" panose="05000000000000000000" pitchFamily="2" charset="2"/>
              <a:buNone/>
            </a:pPr>
            <a:r>
              <a:rPr lang="fr-FR" altLang="fr-FR" sz="2400" dirty="0"/>
              <a:t>Exemple: on veut modéliser dans l’AOO les nombres complexes, on écrit la classe </a:t>
            </a:r>
            <a:r>
              <a:rPr lang="fr-FR" altLang="fr-FR" sz="2400" dirty="0" err="1"/>
              <a:t>Complex</a:t>
            </a:r>
            <a:r>
              <a:rPr lang="fr-FR" altLang="fr-FR" sz="2400" dirty="0"/>
              <a:t>:</a:t>
            </a:r>
          </a:p>
          <a:p>
            <a:pPr>
              <a:buFont typeface="Wingdings" panose="05000000000000000000" pitchFamily="2" charset="2"/>
              <a:buChar char="Ø"/>
            </a:pPr>
            <a:r>
              <a:rPr lang="fr-FR" altLang="fr-FR" sz="2400" dirty="0"/>
              <a:t>Fichier </a:t>
            </a:r>
            <a:r>
              <a:rPr lang="fr-FR" altLang="fr-FR" sz="2400" dirty="0" err="1"/>
              <a:t>Complex.h</a:t>
            </a:r>
            <a:endParaRPr lang="fr-FR" altLang="fr-FR" sz="2400" dirty="0"/>
          </a:p>
          <a:p>
            <a:pPr>
              <a:buFont typeface="Wingdings" panose="05000000000000000000" pitchFamily="2" charset="2"/>
              <a:buNone/>
            </a:pPr>
            <a:r>
              <a:rPr lang="en-US" altLang="fr-FR" dirty="0">
                <a:solidFill>
                  <a:srgbClr val="0070C0"/>
                </a:solidFill>
              </a:rPr>
              <a:t>class Complex {</a:t>
            </a:r>
          </a:p>
          <a:p>
            <a:pPr>
              <a:buFont typeface="Wingdings" panose="05000000000000000000" pitchFamily="2" charset="2"/>
              <a:buNone/>
            </a:pPr>
            <a:r>
              <a:rPr lang="en-US" altLang="fr-FR" dirty="0">
                <a:solidFill>
                  <a:srgbClr val="0070C0"/>
                </a:solidFill>
              </a:rPr>
              <a:t>	public:</a:t>
            </a:r>
          </a:p>
          <a:p>
            <a:pPr>
              <a:buFont typeface="Wingdings" panose="05000000000000000000" pitchFamily="2" charset="2"/>
              <a:buNone/>
            </a:pPr>
            <a:r>
              <a:rPr lang="en-US" altLang="fr-FR" dirty="0">
                <a:solidFill>
                  <a:srgbClr val="0070C0"/>
                </a:solidFill>
              </a:rPr>
              <a:t>		float </a:t>
            </a:r>
            <a:r>
              <a:rPr lang="en-US" altLang="fr-FR" dirty="0" err="1">
                <a:solidFill>
                  <a:srgbClr val="0070C0"/>
                </a:solidFill>
              </a:rPr>
              <a:t>rel</a:t>
            </a:r>
            <a:r>
              <a:rPr lang="en-US" altLang="fr-FR" dirty="0">
                <a:solidFill>
                  <a:srgbClr val="0070C0"/>
                </a:solidFill>
              </a:rPr>
              <a:t>;   //</a:t>
            </a:r>
            <a:r>
              <a:rPr lang="en-US" altLang="fr-FR" dirty="0" err="1">
                <a:solidFill>
                  <a:srgbClr val="0070C0"/>
                </a:solidFill>
              </a:rPr>
              <a:t>partie</a:t>
            </a:r>
            <a:r>
              <a:rPr lang="en-US" altLang="fr-FR" dirty="0">
                <a:solidFill>
                  <a:srgbClr val="0070C0"/>
                </a:solidFill>
              </a:rPr>
              <a:t> </a:t>
            </a:r>
            <a:r>
              <a:rPr lang="en-US" altLang="fr-FR" dirty="0" err="1">
                <a:solidFill>
                  <a:srgbClr val="0070C0"/>
                </a:solidFill>
              </a:rPr>
              <a:t>réelle</a:t>
            </a:r>
            <a:r>
              <a:rPr lang="en-US" altLang="fr-FR" dirty="0">
                <a:solidFill>
                  <a:srgbClr val="0070C0"/>
                </a:solidFill>
              </a:rPr>
              <a:t> du </a:t>
            </a:r>
            <a:r>
              <a:rPr lang="en-US" altLang="fr-FR" dirty="0" err="1">
                <a:solidFill>
                  <a:srgbClr val="0070C0"/>
                </a:solidFill>
              </a:rPr>
              <a:t>complexe</a:t>
            </a:r>
            <a:endParaRPr lang="en-US" altLang="fr-FR" dirty="0">
              <a:solidFill>
                <a:srgbClr val="0070C0"/>
              </a:solidFill>
            </a:endParaRPr>
          </a:p>
          <a:p>
            <a:pPr>
              <a:buFont typeface="Wingdings" panose="05000000000000000000" pitchFamily="2" charset="2"/>
              <a:buNone/>
            </a:pPr>
            <a:r>
              <a:rPr lang="en-US" altLang="fr-FR" dirty="0">
                <a:solidFill>
                  <a:srgbClr val="0070C0"/>
                </a:solidFill>
              </a:rPr>
              <a:t>		float </a:t>
            </a:r>
            <a:r>
              <a:rPr lang="en-US" altLang="fr-FR" dirty="0" err="1">
                <a:solidFill>
                  <a:srgbClr val="0070C0"/>
                </a:solidFill>
              </a:rPr>
              <a:t>img</a:t>
            </a:r>
            <a:r>
              <a:rPr lang="en-US" altLang="fr-FR" dirty="0">
                <a:solidFill>
                  <a:srgbClr val="0070C0"/>
                </a:solidFill>
              </a:rPr>
              <a:t>;  // </a:t>
            </a:r>
            <a:r>
              <a:rPr lang="en-US" altLang="fr-FR" dirty="0" err="1">
                <a:solidFill>
                  <a:srgbClr val="0070C0"/>
                </a:solidFill>
              </a:rPr>
              <a:t>partie</a:t>
            </a:r>
            <a:r>
              <a:rPr lang="en-US" altLang="fr-FR" dirty="0">
                <a:solidFill>
                  <a:srgbClr val="0070C0"/>
                </a:solidFill>
              </a:rPr>
              <a:t> </a:t>
            </a:r>
            <a:r>
              <a:rPr lang="en-US" altLang="fr-FR" dirty="0" err="1">
                <a:solidFill>
                  <a:srgbClr val="0070C0"/>
                </a:solidFill>
              </a:rPr>
              <a:t>imaginaire</a:t>
            </a:r>
            <a:endParaRPr lang="en-US" altLang="fr-FR" dirty="0">
              <a:solidFill>
                <a:srgbClr val="0070C0"/>
              </a:solidFill>
            </a:endParaRPr>
          </a:p>
          <a:p>
            <a:pPr>
              <a:buFont typeface="Wingdings" panose="05000000000000000000" pitchFamily="2" charset="2"/>
              <a:buNone/>
            </a:pPr>
            <a:r>
              <a:rPr lang="en-US" altLang="fr-FR" dirty="0">
                <a:solidFill>
                  <a:srgbClr val="0070C0"/>
                </a:solidFill>
              </a:rPr>
              <a:t>	public:</a:t>
            </a:r>
          </a:p>
          <a:p>
            <a:pPr>
              <a:buFont typeface="Wingdings" panose="05000000000000000000" pitchFamily="2" charset="2"/>
              <a:buNone/>
            </a:pPr>
            <a:r>
              <a:rPr lang="en-US" altLang="fr-FR" dirty="0">
                <a:solidFill>
                  <a:srgbClr val="0070C0"/>
                </a:solidFill>
              </a:rPr>
              <a:t>		void print();   // </a:t>
            </a:r>
            <a:r>
              <a:rPr lang="en-US" altLang="fr-FR" dirty="0" err="1">
                <a:solidFill>
                  <a:srgbClr val="0070C0"/>
                </a:solidFill>
              </a:rPr>
              <a:t>méthode</a:t>
            </a:r>
            <a:r>
              <a:rPr lang="en-US" altLang="fr-FR" dirty="0">
                <a:solidFill>
                  <a:srgbClr val="0070C0"/>
                </a:solidFill>
              </a:rPr>
              <a:t> </a:t>
            </a:r>
            <a:r>
              <a:rPr lang="en-US" altLang="fr-FR" dirty="0" err="1">
                <a:solidFill>
                  <a:srgbClr val="0070C0"/>
                </a:solidFill>
              </a:rPr>
              <a:t>d’affichage</a:t>
            </a:r>
            <a:endParaRPr lang="en-US" altLang="fr-FR" dirty="0">
              <a:solidFill>
                <a:srgbClr val="0070C0"/>
              </a:solidFill>
            </a:endParaRPr>
          </a:p>
          <a:p>
            <a:pPr>
              <a:buFont typeface="Wingdings" panose="05000000000000000000" pitchFamily="2" charset="2"/>
              <a:buNone/>
            </a:pPr>
            <a:r>
              <a:rPr lang="en-US" altLang="fr-FR" dirty="0">
                <a:solidFill>
                  <a:srgbClr val="0070C0"/>
                </a:solidFill>
              </a:rPr>
              <a:t>		Complex(</a:t>
            </a:r>
            <a:r>
              <a:rPr lang="en-US" altLang="fr-FR" dirty="0" err="1">
                <a:solidFill>
                  <a:srgbClr val="0070C0"/>
                </a:solidFill>
              </a:rPr>
              <a:t>float,float</a:t>
            </a:r>
            <a:r>
              <a:rPr lang="en-US" altLang="fr-FR" dirty="0">
                <a:solidFill>
                  <a:srgbClr val="0070C0"/>
                </a:solidFill>
              </a:rPr>
              <a:t>);  // </a:t>
            </a:r>
            <a:r>
              <a:rPr lang="en-US" altLang="fr-FR" dirty="0" err="1">
                <a:solidFill>
                  <a:srgbClr val="0070C0"/>
                </a:solidFill>
              </a:rPr>
              <a:t>Constructeur</a:t>
            </a:r>
            <a:r>
              <a:rPr lang="en-US" altLang="fr-FR" dirty="0">
                <a:solidFill>
                  <a:srgbClr val="0070C0"/>
                </a:solidFill>
              </a:rPr>
              <a:t> </a:t>
            </a:r>
            <a:r>
              <a:rPr lang="en-US" altLang="fr-FR" dirty="0" err="1">
                <a:solidFill>
                  <a:srgbClr val="0070C0"/>
                </a:solidFill>
              </a:rPr>
              <a:t>paramétré</a:t>
            </a:r>
            <a:endParaRPr lang="en-US" altLang="fr-FR" dirty="0">
              <a:solidFill>
                <a:srgbClr val="0070C0"/>
              </a:solidFill>
            </a:endParaRPr>
          </a:p>
          <a:p>
            <a:pPr>
              <a:buFont typeface="Wingdings" panose="05000000000000000000" pitchFamily="2" charset="2"/>
              <a:buNone/>
            </a:pPr>
            <a:r>
              <a:rPr lang="en-US" altLang="fr-FR" dirty="0">
                <a:solidFill>
                  <a:srgbClr val="0070C0"/>
                </a:solidFill>
              </a:rPr>
              <a:t>};</a:t>
            </a:r>
            <a:endParaRPr lang="fr-FR" altLang="fr-FR" dirty="0">
              <a:solidFill>
                <a:srgbClr val="0070C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FD0DD85B-D097-BDA8-AA28-977958A4033D}"/>
              </a:ext>
            </a:extLst>
          </p:cNvPr>
          <p:cNvSpPr>
            <a:spLocks noGrp="1" noChangeArrowheads="1"/>
          </p:cNvSpPr>
          <p:nvPr>
            <p:ph type="title"/>
          </p:nvPr>
        </p:nvSpPr>
        <p:spPr>
          <a:xfrm>
            <a:off x="1944688" y="623888"/>
            <a:ext cx="6589712" cy="1281112"/>
          </a:xfrm>
        </p:spPr>
        <p:txBody>
          <a:bodyPr/>
          <a:lstStyle/>
          <a:p>
            <a:r>
              <a:rPr lang="fr-CA" altLang="fr-FR" dirty="0">
                <a:solidFill>
                  <a:schemeClr val="tx1"/>
                </a:solidFill>
              </a:rPr>
              <a:t>Rappels POO en C++</a:t>
            </a:r>
          </a:p>
        </p:txBody>
      </p:sp>
      <p:sp>
        <p:nvSpPr>
          <p:cNvPr id="16387" name="Rectangle 3">
            <a:extLst>
              <a:ext uri="{FF2B5EF4-FFF2-40B4-BE49-F238E27FC236}">
                <a16:creationId xmlns:a16="http://schemas.microsoft.com/office/drawing/2014/main" id="{3520930A-D3BA-94F4-5F4E-4A5EE8E4915D}"/>
              </a:ext>
            </a:extLst>
          </p:cNvPr>
          <p:cNvSpPr>
            <a:spLocks noGrp="1" noChangeArrowheads="1"/>
          </p:cNvSpPr>
          <p:nvPr>
            <p:ph idx="1"/>
          </p:nvPr>
        </p:nvSpPr>
        <p:spPr>
          <a:xfrm>
            <a:off x="1158240" y="1422400"/>
            <a:ext cx="7985760" cy="5348288"/>
          </a:xfrm>
        </p:spPr>
        <p:txBody>
          <a:bodyPr rtlCol="0">
            <a:normAutofit fontScale="92500" lnSpcReduction="20000"/>
          </a:bodyPr>
          <a:lstStyle/>
          <a:p>
            <a:pPr fontAlgn="auto">
              <a:spcAft>
                <a:spcPts val="0"/>
              </a:spcAft>
              <a:buFont typeface="Wingdings" panose="05000000000000000000" pitchFamily="2" charset="2"/>
              <a:buChar char="Ø"/>
              <a:defRPr/>
            </a:pPr>
            <a:r>
              <a:rPr lang="fr-FR" altLang="fr-FR" sz="2400" dirty="0">
                <a:solidFill>
                  <a:schemeClr val="tx1">
                    <a:lumMod val="75000"/>
                    <a:lumOff val="25000"/>
                  </a:schemeClr>
                </a:solidFill>
              </a:rPr>
              <a:t>Fichier Complex.cpp</a:t>
            </a:r>
          </a:p>
          <a:p>
            <a:pPr fontAlgn="auto">
              <a:spcAft>
                <a:spcPts val="0"/>
              </a:spcAft>
              <a:buFont typeface="Wingdings" panose="05000000000000000000" pitchFamily="2" charset="2"/>
              <a:buNone/>
              <a:defRPr/>
            </a:pPr>
            <a:r>
              <a:rPr lang="en-US" altLang="fr-FR" dirty="0">
                <a:solidFill>
                  <a:srgbClr val="0070C0"/>
                </a:solidFill>
              </a:rPr>
              <a:t>#include &lt;iostream&gt;</a:t>
            </a:r>
          </a:p>
          <a:p>
            <a:pPr fontAlgn="auto">
              <a:spcAft>
                <a:spcPts val="0"/>
              </a:spcAft>
              <a:buFont typeface="Wingdings" panose="05000000000000000000" pitchFamily="2" charset="2"/>
              <a:buNone/>
              <a:defRPr/>
            </a:pPr>
            <a:r>
              <a:rPr lang="en-US" altLang="fr-FR" dirty="0">
                <a:solidFill>
                  <a:srgbClr val="0070C0"/>
                </a:solidFill>
              </a:rPr>
              <a:t>#include "</a:t>
            </a:r>
            <a:r>
              <a:rPr lang="en-US" altLang="fr-FR" dirty="0" err="1">
                <a:solidFill>
                  <a:srgbClr val="0070C0"/>
                </a:solidFill>
              </a:rPr>
              <a:t>Complex.h</a:t>
            </a:r>
            <a:r>
              <a:rPr lang="en-US" altLang="fr-FR" dirty="0">
                <a:solidFill>
                  <a:srgbClr val="0070C0"/>
                </a:solidFill>
              </a:rPr>
              <a:t>"</a:t>
            </a:r>
          </a:p>
          <a:p>
            <a:pPr fontAlgn="auto">
              <a:spcAft>
                <a:spcPts val="0"/>
              </a:spcAft>
              <a:buFont typeface="Wingdings" panose="05000000000000000000" pitchFamily="2" charset="2"/>
              <a:buNone/>
              <a:defRPr/>
            </a:pPr>
            <a:r>
              <a:rPr lang="en-US" altLang="fr-FR" dirty="0">
                <a:solidFill>
                  <a:srgbClr val="0070C0"/>
                </a:solidFill>
              </a:rPr>
              <a:t>using namespace std;</a:t>
            </a:r>
          </a:p>
          <a:p>
            <a:pPr fontAlgn="auto">
              <a:spcAft>
                <a:spcPts val="0"/>
              </a:spcAft>
              <a:buFont typeface="Wingdings" panose="05000000000000000000" pitchFamily="2" charset="2"/>
              <a:buNone/>
              <a:defRPr/>
            </a:pPr>
            <a:r>
              <a:rPr lang="en-US" altLang="fr-FR" dirty="0">
                <a:solidFill>
                  <a:srgbClr val="0070C0"/>
                </a:solidFill>
              </a:rPr>
              <a:t>void Complex::print(){</a:t>
            </a:r>
          </a:p>
          <a:p>
            <a:pPr fontAlgn="auto">
              <a:spcAft>
                <a:spcPts val="0"/>
              </a:spcAft>
              <a:buFont typeface="Wingdings" panose="05000000000000000000" pitchFamily="2" charset="2"/>
              <a:buNone/>
              <a:defRPr/>
            </a:pPr>
            <a:r>
              <a:rPr lang="en-US" altLang="fr-FR" dirty="0">
                <a:solidFill>
                  <a:srgbClr val="0070C0"/>
                </a:solidFill>
              </a:rPr>
              <a:t>	</a:t>
            </a:r>
            <a:r>
              <a:rPr lang="en-US" altLang="fr-FR" dirty="0" err="1">
                <a:solidFill>
                  <a:srgbClr val="0070C0"/>
                </a:solidFill>
              </a:rPr>
              <a:t>cout</a:t>
            </a:r>
            <a:r>
              <a:rPr lang="en-US" altLang="fr-FR" dirty="0">
                <a:solidFill>
                  <a:srgbClr val="0070C0"/>
                </a:solidFill>
              </a:rPr>
              <a:t>&lt;&lt;</a:t>
            </a:r>
            <a:r>
              <a:rPr lang="en-US" altLang="fr-FR" dirty="0" err="1">
                <a:solidFill>
                  <a:srgbClr val="0070C0"/>
                </a:solidFill>
              </a:rPr>
              <a:t>rel</a:t>
            </a:r>
            <a:r>
              <a:rPr lang="en-US" altLang="fr-FR" dirty="0">
                <a:solidFill>
                  <a:srgbClr val="0070C0"/>
                </a:solidFill>
              </a:rPr>
              <a:t>&lt;&lt;" + "&lt;&lt;</a:t>
            </a:r>
            <a:r>
              <a:rPr lang="en-US" altLang="fr-FR" dirty="0" err="1">
                <a:solidFill>
                  <a:srgbClr val="0070C0"/>
                </a:solidFill>
              </a:rPr>
              <a:t>img</a:t>
            </a:r>
            <a:r>
              <a:rPr lang="en-US" altLang="fr-FR" dirty="0">
                <a:solidFill>
                  <a:srgbClr val="0070C0"/>
                </a:solidFill>
              </a:rPr>
              <a:t>&lt;&lt;"</a:t>
            </a:r>
            <a:r>
              <a:rPr lang="en-US" altLang="fr-FR" dirty="0" err="1">
                <a:solidFill>
                  <a:srgbClr val="0070C0"/>
                </a:solidFill>
              </a:rPr>
              <a:t>i</a:t>
            </a:r>
            <a:r>
              <a:rPr lang="en-US" altLang="fr-FR" dirty="0">
                <a:solidFill>
                  <a:srgbClr val="0070C0"/>
                </a:solidFill>
              </a:rPr>
              <a:t>\n";</a:t>
            </a:r>
          </a:p>
          <a:p>
            <a:pPr fontAlgn="auto">
              <a:spcAft>
                <a:spcPts val="0"/>
              </a:spcAft>
              <a:buFont typeface="Wingdings" panose="05000000000000000000" pitchFamily="2" charset="2"/>
              <a:buNone/>
              <a:defRPr/>
            </a:pPr>
            <a:r>
              <a:rPr lang="en-US" altLang="fr-FR" dirty="0">
                <a:solidFill>
                  <a:srgbClr val="0070C0"/>
                </a:solidFill>
              </a:rPr>
              <a:t>}</a:t>
            </a:r>
          </a:p>
          <a:p>
            <a:pPr fontAlgn="auto">
              <a:spcAft>
                <a:spcPts val="0"/>
              </a:spcAft>
              <a:buFont typeface="Wingdings" panose="05000000000000000000" pitchFamily="2" charset="2"/>
              <a:buNone/>
              <a:defRPr/>
            </a:pPr>
            <a:r>
              <a:rPr lang="en-US" altLang="fr-FR" dirty="0">
                <a:solidFill>
                  <a:srgbClr val="0070C0"/>
                </a:solidFill>
              </a:rPr>
              <a:t>Complex::Complex(float </a:t>
            </a:r>
            <a:r>
              <a:rPr lang="en-US" altLang="fr-FR" dirty="0" err="1">
                <a:solidFill>
                  <a:srgbClr val="0070C0"/>
                </a:solidFill>
              </a:rPr>
              <a:t>a,float</a:t>
            </a:r>
            <a:r>
              <a:rPr lang="en-US" altLang="fr-FR" dirty="0">
                <a:solidFill>
                  <a:srgbClr val="0070C0"/>
                </a:solidFill>
              </a:rPr>
              <a:t> b){ </a:t>
            </a:r>
            <a:r>
              <a:rPr lang="en-US" altLang="fr-FR" dirty="0" err="1">
                <a:solidFill>
                  <a:srgbClr val="0070C0"/>
                </a:solidFill>
              </a:rPr>
              <a:t>rel</a:t>
            </a:r>
            <a:r>
              <a:rPr lang="en-US" altLang="fr-FR" dirty="0">
                <a:solidFill>
                  <a:srgbClr val="0070C0"/>
                </a:solidFill>
              </a:rPr>
              <a:t>=</a:t>
            </a:r>
            <a:r>
              <a:rPr lang="en-US" altLang="fr-FR" dirty="0" err="1">
                <a:solidFill>
                  <a:srgbClr val="0070C0"/>
                </a:solidFill>
              </a:rPr>
              <a:t>a;img</a:t>
            </a:r>
            <a:r>
              <a:rPr lang="en-US" altLang="fr-FR" dirty="0">
                <a:solidFill>
                  <a:srgbClr val="0070C0"/>
                </a:solidFill>
              </a:rPr>
              <a:t>=b;}</a:t>
            </a:r>
          </a:p>
          <a:p>
            <a:pPr fontAlgn="auto">
              <a:spcAft>
                <a:spcPts val="0"/>
              </a:spcAft>
              <a:buFont typeface="Wingdings" panose="05000000000000000000" pitchFamily="2" charset="2"/>
              <a:buChar char="Ø"/>
              <a:defRPr/>
            </a:pPr>
            <a:r>
              <a:rPr lang="fr-FR" altLang="fr-FR" dirty="0">
                <a:solidFill>
                  <a:schemeClr val="tx1">
                    <a:lumMod val="75000"/>
                    <a:lumOff val="25000"/>
                  </a:schemeClr>
                </a:solidFill>
              </a:rPr>
              <a:t>Fichier testComplex.cpp // main ou utilisateur de classe, test</a:t>
            </a:r>
          </a:p>
          <a:p>
            <a:pPr fontAlgn="auto">
              <a:spcAft>
                <a:spcPts val="0"/>
              </a:spcAft>
              <a:buFont typeface="Wingdings" panose="05000000000000000000" pitchFamily="2" charset="2"/>
              <a:buNone/>
              <a:defRPr/>
            </a:pPr>
            <a:r>
              <a:rPr lang="en-US" altLang="fr-FR" dirty="0">
                <a:solidFill>
                  <a:srgbClr val="0070C0"/>
                </a:solidFill>
              </a:rPr>
              <a:t>#include &lt;iostream&gt;</a:t>
            </a:r>
          </a:p>
          <a:p>
            <a:pPr fontAlgn="auto">
              <a:spcAft>
                <a:spcPts val="0"/>
              </a:spcAft>
              <a:buFont typeface="Wingdings" panose="05000000000000000000" pitchFamily="2" charset="2"/>
              <a:buNone/>
              <a:defRPr/>
            </a:pPr>
            <a:r>
              <a:rPr lang="en-US" altLang="fr-FR" dirty="0">
                <a:solidFill>
                  <a:srgbClr val="0070C0"/>
                </a:solidFill>
              </a:rPr>
              <a:t>#include "</a:t>
            </a:r>
            <a:r>
              <a:rPr lang="en-US" altLang="fr-FR" dirty="0" err="1">
                <a:solidFill>
                  <a:srgbClr val="0070C0"/>
                </a:solidFill>
              </a:rPr>
              <a:t>Complex.h</a:t>
            </a:r>
            <a:r>
              <a:rPr lang="en-US" altLang="fr-FR" dirty="0">
                <a:solidFill>
                  <a:srgbClr val="0070C0"/>
                </a:solidFill>
              </a:rPr>
              <a:t>"</a:t>
            </a:r>
          </a:p>
          <a:p>
            <a:pPr fontAlgn="auto">
              <a:spcAft>
                <a:spcPts val="0"/>
              </a:spcAft>
              <a:buFont typeface="Wingdings" panose="05000000000000000000" pitchFamily="2" charset="2"/>
              <a:buNone/>
              <a:defRPr/>
            </a:pPr>
            <a:r>
              <a:rPr lang="en-US" altLang="fr-FR" dirty="0">
                <a:solidFill>
                  <a:srgbClr val="0070C0"/>
                </a:solidFill>
              </a:rPr>
              <a:t>int main(int </a:t>
            </a:r>
            <a:r>
              <a:rPr lang="en-US" altLang="fr-FR" dirty="0" err="1">
                <a:solidFill>
                  <a:srgbClr val="0070C0"/>
                </a:solidFill>
              </a:rPr>
              <a:t>argc</a:t>
            </a:r>
            <a:r>
              <a:rPr lang="en-US" altLang="fr-FR" dirty="0">
                <a:solidFill>
                  <a:srgbClr val="0070C0"/>
                </a:solidFill>
              </a:rPr>
              <a:t>, char** </a:t>
            </a:r>
            <a:r>
              <a:rPr lang="en-US" altLang="fr-FR" dirty="0" err="1">
                <a:solidFill>
                  <a:srgbClr val="0070C0"/>
                </a:solidFill>
              </a:rPr>
              <a:t>argv</a:t>
            </a:r>
            <a:r>
              <a:rPr lang="en-US" altLang="fr-FR" dirty="0">
                <a:solidFill>
                  <a:srgbClr val="0070C0"/>
                </a:solidFill>
              </a:rPr>
              <a:t>) {</a:t>
            </a:r>
          </a:p>
          <a:p>
            <a:pPr fontAlgn="auto">
              <a:spcAft>
                <a:spcPts val="0"/>
              </a:spcAft>
              <a:buFont typeface="Wingdings" panose="05000000000000000000" pitchFamily="2" charset="2"/>
              <a:buNone/>
              <a:defRPr/>
            </a:pPr>
            <a:r>
              <a:rPr lang="en-US" altLang="fr-FR" dirty="0">
                <a:solidFill>
                  <a:srgbClr val="0070C0"/>
                </a:solidFill>
              </a:rPr>
              <a:t>	Complex c1(2.2,3.6); // </a:t>
            </a:r>
            <a:r>
              <a:rPr lang="en-US" altLang="fr-FR" dirty="0" err="1">
                <a:solidFill>
                  <a:srgbClr val="0070C0"/>
                </a:solidFill>
              </a:rPr>
              <a:t>création</a:t>
            </a:r>
            <a:r>
              <a:rPr lang="en-US" altLang="fr-FR" dirty="0">
                <a:solidFill>
                  <a:srgbClr val="0070C0"/>
                </a:solidFill>
              </a:rPr>
              <a:t> </a:t>
            </a:r>
            <a:r>
              <a:rPr lang="en-US" altLang="fr-FR" dirty="0" err="1">
                <a:solidFill>
                  <a:srgbClr val="0070C0"/>
                </a:solidFill>
              </a:rPr>
              <a:t>statique</a:t>
            </a:r>
            <a:r>
              <a:rPr lang="en-US" altLang="fr-FR" dirty="0">
                <a:solidFill>
                  <a:srgbClr val="0070C0"/>
                </a:solidFill>
              </a:rPr>
              <a:t> d’un </a:t>
            </a:r>
            <a:r>
              <a:rPr lang="en-US" altLang="fr-FR" dirty="0" err="1">
                <a:solidFill>
                  <a:srgbClr val="0070C0"/>
                </a:solidFill>
              </a:rPr>
              <a:t>objet</a:t>
            </a:r>
            <a:r>
              <a:rPr lang="en-US" altLang="fr-FR" dirty="0">
                <a:solidFill>
                  <a:srgbClr val="0070C0"/>
                </a:solidFill>
              </a:rPr>
              <a:t>.</a:t>
            </a:r>
          </a:p>
          <a:p>
            <a:pPr fontAlgn="auto">
              <a:spcAft>
                <a:spcPts val="0"/>
              </a:spcAft>
              <a:buFont typeface="Wingdings" panose="05000000000000000000" pitchFamily="2" charset="2"/>
              <a:buNone/>
              <a:defRPr/>
            </a:pPr>
            <a:r>
              <a:rPr lang="en-US" altLang="fr-FR" dirty="0">
                <a:solidFill>
                  <a:srgbClr val="0070C0"/>
                </a:solidFill>
              </a:rPr>
              <a:t>	c1.print();</a:t>
            </a:r>
          </a:p>
          <a:p>
            <a:pPr fontAlgn="auto">
              <a:spcAft>
                <a:spcPts val="0"/>
              </a:spcAft>
              <a:buFont typeface="Wingdings" panose="05000000000000000000" pitchFamily="2" charset="2"/>
              <a:buNone/>
              <a:defRPr/>
            </a:pPr>
            <a:r>
              <a:rPr lang="en-US" altLang="fr-FR" dirty="0">
                <a:solidFill>
                  <a:srgbClr val="0070C0"/>
                </a:solidFill>
              </a:rPr>
              <a:t>}</a:t>
            </a:r>
            <a:endParaRPr lang="fr-FR" altLang="fr-FR" dirty="0">
              <a:solidFill>
                <a:srgbClr val="0070C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08487D60-B55A-6FF8-E7D5-7A98F9DC5B17}"/>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32771" name="Rectangle 3">
            <a:extLst>
              <a:ext uri="{FF2B5EF4-FFF2-40B4-BE49-F238E27FC236}">
                <a16:creationId xmlns:a16="http://schemas.microsoft.com/office/drawing/2014/main" id="{C7E8143B-758A-8BF2-D700-B7DA8789FBDA}"/>
              </a:ext>
            </a:extLst>
          </p:cNvPr>
          <p:cNvSpPr>
            <a:spLocks noGrp="1" noChangeArrowheads="1"/>
          </p:cNvSpPr>
          <p:nvPr>
            <p:ph idx="1"/>
          </p:nvPr>
        </p:nvSpPr>
        <p:spPr>
          <a:xfrm>
            <a:off x="638175" y="1422400"/>
            <a:ext cx="8505825" cy="5348288"/>
          </a:xfrm>
        </p:spPr>
        <p:txBody>
          <a:bodyPr/>
          <a:lstStyle/>
          <a:p>
            <a:pPr>
              <a:buFontTx/>
              <a:buChar char="-"/>
            </a:pPr>
            <a:r>
              <a:rPr lang="fr-FR" altLang="fr-FR" sz="2400" b="1" dirty="0">
                <a:solidFill>
                  <a:srgbClr val="002060"/>
                </a:solidFill>
              </a:rPr>
              <a:t>Les Constructeurs:</a:t>
            </a:r>
            <a:r>
              <a:rPr lang="fr-FR" altLang="fr-FR" sz="2400" b="1" dirty="0"/>
              <a:t> </a:t>
            </a:r>
            <a:r>
              <a:rPr lang="fr-FR" altLang="fr-FR" sz="2400" dirty="0"/>
              <a:t>méthodes spécifiques dans une classe, appelés automatiquement lorsqu’on crée des objets. Ils portent le même nom que leur classe et sans type de retour. Le rôle est généralement l’initialisation de l’objet</a:t>
            </a:r>
          </a:p>
          <a:p>
            <a:pPr>
              <a:buFontTx/>
              <a:buChar char="-"/>
            </a:pPr>
            <a:r>
              <a:rPr lang="fr-FR" altLang="fr-FR" sz="2400" b="1" dirty="0"/>
              <a:t>Constructeur par défaut: </a:t>
            </a:r>
            <a:r>
              <a:rPr lang="fr-FR" altLang="fr-FR" sz="2400" dirty="0"/>
              <a:t>constructeur sans paramètres, si la classe ne comporte aucun constructeur, un par défaut est attribué à cette classe avec une liste d’instructions vide.</a:t>
            </a:r>
          </a:p>
          <a:p>
            <a:pPr>
              <a:buFontTx/>
              <a:buChar char="-"/>
            </a:pPr>
            <a:r>
              <a:rPr lang="fr-FR" altLang="fr-FR" sz="2400" b="1" dirty="0"/>
              <a:t>Constructeur par copie: </a:t>
            </a:r>
            <a:r>
              <a:rPr lang="fr-FR" altLang="fr-FR" sz="2400" dirty="0"/>
              <a:t>invoqué lorsqu’on affecte un objet à un autre, il sert à créer un objet à partir d’un autre (clonage), l’objet à recopier doit être passer par référence à ce constructeur.</a:t>
            </a:r>
          </a:p>
          <a:p>
            <a:pPr>
              <a:buFont typeface="Wingdings" panose="05000000000000000000" pitchFamily="2" charset="2"/>
              <a:buNone/>
            </a:pPr>
            <a:endParaRPr lang="fr-FR" altLang="fr-F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0F875CC6-A502-AD87-D3A1-8EB3EA7F79D8}"/>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18435" name="Rectangle 3">
            <a:extLst>
              <a:ext uri="{FF2B5EF4-FFF2-40B4-BE49-F238E27FC236}">
                <a16:creationId xmlns:a16="http://schemas.microsoft.com/office/drawing/2014/main" id="{27405DA0-7490-F3D2-FD4C-708D1BB21AE2}"/>
              </a:ext>
            </a:extLst>
          </p:cNvPr>
          <p:cNvSpPr>
            <a:spLocks noGrp="1" noChangeArrowheads="1"/>
          </p:cNvSpPr>
          <p:nvPr>
            <p:ph idx="1"/>
          </p:nvPr>
        </p:nvSpPr>
        <p:spPr>
          <a:xfrm>
            <a:off x="638175" y="1422400"/>
            <a:ext cx="8505825" cy="5348288"/>
          </a:xfrm>
        </p:spPr>
        <p:txBody>
          <a:bodyPr rtlCol="0">
            <a:normAutofit fontScale="92500" lnSpcReduction="10000"/>
          </a:bodyPr>
          <a:lstStyle/>
          <a:p>
            <a:pPr fontAlgn="auto">
              <a:spcAft>
                <a:spcPts val="0"/>
              </a:spcAft>
              <a:buFont typeface="Wingdings" panose="05000000000000000000" pitchFamily="2" charset="2"/>
              <a:buNone/>
              <a:defRPr/>
            </a:pPr>
            <a:r>
              <a:rPr lang="fr-FR" altLang="fr-FR" sz="2400" dirty="0">
                <a:solidFill>
                  <a:schemeClr val="tx1">
                    <a:lumMod val="75000"/>
                    <a:lumOff val="25000"/>
                  </a:schemeClr>
                </a:solidFill>
              </a:rPr>
              <a:t>Dans l’exemple précédent, pour ajouter un constructeur par copie:</a:t>
            </a:r>
          </a:p>
          <a:p>
            <a:pPr fontAlgn="auto">
              <a:spcAft>
                <a:spcPts val="0"/>
              </a:spcAft>
              <a:buFont typeface="Wingdings" panose="05000000000000000000" pitchFamily="2" charset="2"/>
              <a:buChar char="Ø"/>
              <a:defRPr/>
            </a:pPr>
            <a:r>
              <a:rPr lang="fr-FR" altLang="fr-FR" sz="2400" dirty="0">
                <a:solidFill>
                  <a:schemeClr val="tx1">
                    <a:lumMod val="75000"/>
                    <a:lumOff val="25000"/>
                  </a:schemeClr>
                </a:solidFill>
              </a:rPr>
              <a:t>Dans </a:t>
            </a:r>
            <a:r>
              <a:rPr lang="fr-FR" altLang="fr-FR" sz="2400" dirty="0" err="1">
                <a:solidFill>
                  <a:schemeClr val="tx1">
                    <a:lumMod val="75000"/>
                    <a:lumOff val="25000"/>
                  </a:schemeClr>
                </a:solidFill>
              </a:rPr>
              <a:t>Complex.h</a:t>
            </a:r>
            <a:r>
              <a:rPr lang="fr-FR" altLang="fr-FR" sz="2400" dirty="0">
                <a:solidFill>
                  <a:schemeClr val="tx1">
                    <a:lumMod val="75000"/>
                    <a:lumOff val="25000"/>
                  </a:schemeClr>
                </a:solidFill>
              </a:rPr>
              <a:t> on ajoute la déclaration du nouveau constructeur dans la classe:</a:t>
            </a:r>
          </a:p>
          <a:p>
            <a:pPr fontAlgn="auto">
              <a:spcAft>
                <a:spcPts val="0"/>
              </a:spcAft>
              <a:buFont typeface="Wingdings" panose="05000000000000000000" pitchFamily="2" charset="2"/>
              <a:buNone/>
              <a:defRPr/>
            </a:pPr>
            <a:r>
              <a:rPr lang="en-US" altLang="fr-FR" dirty="0">
                <a:solidFill>
                  <a:srgbClr val="C00000"/>
                </a:solidFill>
              </a:rPr>
              <a:t>	</a:t>
            </a:r>
            <a:r>
              <a:rPr lang="en-US" altLang="fr-FR" dirty="0">
                <a:solidFill>
                  <a:srgbClr val="0070C0"/>
                </a:solidFill>
              </a:rPr>
              <a:t>void print();   // </a:t>
            </a:r>
            <a:r>
              <a:rPr lang="en-US" altLang="fr-FR" dirty="0" err="1">
                <a:solidFill>
                  <a:srgbClr val="0070C0"/>
                </a:solidFill>
              </a:rPr>
              <a:t>méthode</a:t>
            </a:r>
            <a:r>
              <a:rPr lang="en-US" altLang="fr-FR" dirty="0">
                <a:solidFill>
                  <a:srgbClr val="0070C0"/>
                </a:solidFill>
              </a:rPr>
              <a:t> </a:t>
            </a:r>
            <a:r>
              <a:rPr lang="en-US" altLang="fr-FR" dirty="0" err="1">
                <a:solidFill>
                  <a:srgbClr val="0070C0"/>
                </a:solidFill>
              </a:rPr>
              <a:t>d’affichage</a:t>
            </a:r>
            <a:endParaRPr lang="en-US" altLang="fr-FR" dirty="0">
              <a:solidFill>
                <a:srgbClr val="0070C0"/>
              </a:solidFill>
            </a:endParaRPr>
          </a:p>
          <a:p>
            <a:pPr fontAlgn="auto">
              <a:spcAft>
                <a:spcPts val="0"/>
              </a:spcAft>
              <a:buFont typeface="Wingdings" panose="05000000000000000000" pitchFamily="2" charset="2"/>
              <a:buNone/>
              <a:defRPr/>
            </a:pPr>
            <a:r>
              <a:rPr lang="en-US" altLang="fr-FR" dirty="0">
                <a:solidFill>
                  <a:srgbClr val="0070C0"/>
                </a:solidFill>
              </a:rPr>
              <a:t>	Complex(</a:t>
            </a:r>
            <a:r>
              <a:rPr lang="en-US" altLang="fr-FR" dirty="0" err="1">
                <a:solidFill>
                  <a:srgbClr val="0070C0"/>
                </a:solidFill>
              </a:rPr>
              <a:t>float,float</a:t>
            </a:r>
            <a:r>
              <a:rPr lang="en-US" altLang="fr-FR" dirty="0">
                <a:solidFill>
                  <a:srgbClr val="0070C0"/>
                </a:solidFill>
              </a:rPr>
              <a:t>);  // </a:t>
            </a:r>
            <a:r>
              <a:rPr lang="en-US" altLang="fr-FR" dirty="0" err="1">
                <a:solidFill>
                  <a:srgbClr val="0070C0"/>
                </a:solidFill>
              </a:rPr>
              <a:t>Constructeur</a:t>
            </a:r>
            <a:r>
              <a:rPr lang="en-US" altLang="fr-FR" dirty="0">
                <a:solidFill>
                  <a:srgbClr val="0070C0"/>
                </a:solidFill>
              </a:rPr>
              <a:t> </a:t>
            </a:r>
            <a:r>
              <a:rPr lang="en-US" altLang="fr-FR" dirty="0" err="1">
                <a:solidFill>
                  <a:srgbClr val="0070C0"/>
                </a:solidFill>
              </a:rPr>
              <a:t>paramétré</a:t>
            </a:r>
            <a:endParaRPr lang="en-US" altLang="fr-FR" dirty="0">
              <a:solidFill>
                <a:srgbClr val="0070C0"/>
              </a:solidFill>
            </a:endParaRPr>
          </a:p>
          <a:p>
            <a:pPr fontAlgn="auto">
              <a:spcAft>
                <a:spcPts val="0"/>
              </a:spcAft>
              <a:buFont typeface="Wingdings" panose="05000000000000000000" pitchFamily="2" charset="2"/>
              <a:buNone/>
              <a:defRPr/>
            </a:pPr>
            <a:r>
              <a:rPr lang="en-US" altLang="fr-FR" dirty="0">
                <a:solidFill>
                  <a:srgbClr val="0070C0"/>
                </a:solidFill>
              </a:rPr>
              <a:t>	Complex(Complex &amp;);</a:t>
            </a:r>
          </a:p>
          <a:p>
            <a:pPr fontAlgn="auto">
              <a:spcAft>
                <a:spcPts val="0"/>
              </a:spcAft>
              <a:buFont typeface="Wingdings" panose="05000000000000000000" pitchFamily="2" charset="2"/>
              <a:buChar char="Ø"/>
              <a:defRPr/>
            </a:pPr>
            <a:r>
              <a:rPr lang="fr-FR" altLang="fr-FR" sz="2400" dirty="0">
                <a:solidFill>
                  <a:schemeClr val="tx1">
                    <a:lumMod val="75000"/>
                    <a:lumOff val="25000"/>
                  </a:schemeClr>
                </a:solidFill>
              </a:rPr>
              <a:t>Dans Complex.cpp on ajoute l’implémentation du nouveau constructeur</a:t>
            </a:r>
          </a:p>
          <a:p>
            <a:pPr fontAlgn="auto">
              <a:spcAft>
                <a:spcPts val="0"/>
              </a:spcAft>
              <a:buFont typeface="Wingdings" panose="05000000000000000000" pitchFamily="2" charset="2"/>
              <a:buNone/>
              <a:defRPr/>
            </a:pPr>
            <a:r>
              <a:rPr lang="fr-FR" altLang="fr-FR" dirty="0">
                <a:solidFill>
                  <a:srgbClr val="C00000"/>
                </a:solidFill>
              </a:rPr>
              <a:t>		</a:t>
            </a:r>
            <a:r>
              <a:rPr lang="fr-FR" altLang="fr-FR" dirty="0" err="1">
                <a:solidFill>
                  <a:srgbClr val="0070C0"/>
                </a:solidFill>
              </a:rPr>
              <a:t>Complex</a:t>
            </a:r>
            <a:r>
              <a:rPr lang="fr-FR" altLang="fr-FR" dirty="0">
                <a:solidFill>
                  <a:srgbClr val="0070C0"/>
                </a:solidFill>
              </a:rPr>
              <a:t>::</a:t>
            </a:r>
            <a:r>
              <a:rPr lang="fr-FR" altLang="fr-FR" dirty="0" err="1">
                <a:solidFill>
                  <a:srgbClr val="0070C0"/>
                </a:solidFill>
              </a:rPr>
              <a:t>Complex</a:t>
            </a:r>
            <a:r>
              <a:rPr lang="fr-FR" altLang="fr-FR" dirty="0">
                <a:solidFill>
                  <a:srgbClr val="0070C0"/>
                </a:solidFill>
              </a:rPr>
              <a:t>(</a:t>
            </a:r>
            <a:r>
              <a:rPr lang="fr-FR" altLang="fr-FR" dirty="0" err="1">
                <a:solidFill>
                  <a:srgbClr val="0070C0"/>
                </a:solidFill>
              </a:rPr>
              <a:t>Complex</a:t>
            </a:r>
            <a:r>
              <a:rPr lang="fr-FR" altLang="fr-FR" dirty="0">
                <a:solidFill>
                  <a:srgbClr val="0070C0"/>
                </a:solidFill>
              </a:rPr>
              <a:t>&amp; clone){</a:t>
            </a:r>
          </a:p>
          <a:p>
            <a:pPr fontAlgn="auto">
              <a:spcAft>
                <a:spcPts val="0"/>
              </a:spcAft>
              <a:buFont typeface="Wingdings" panose="05000000000000000000" pitchFamily="2" charset="2"/>
              <a:buNone/>
              <a:defRPr/>
            </a:pPr>
            <a:r>
              <a:rPr lang="fr-FR" altLang="fr-FR" dirty="0">
                <a:solidFill>
                  <a:srgbClr val="0070C0"/>
                </a:solidFill>
              </a:rPr>
              <a:t>			cout&lt;&lt;"Clonage ....\n";</a:t>
            </a:r>
          </a:p>
          <a:p>
            <a:pPr fontAlgn="auto">
              <a:spcAft>
                <a:spcPts val="0"/>
              </a:spcAft>
              <a:buFont typeface="Wingdings" panose="05000000000000000000" pitchFamily="2" charset="2"/>
              <a:buNone/>
              <a:defRPr/>
            </a:pPr>
            <a:r>
              <a:rPr lang="fr-FR" altLang="fr-FR" dirty="0">
                <a:solidFill>
                  <a:srgbClr val="0070C0"/>
                </a:solidFill>
              </a:rPr>
              <a:t>			rel=</a:t>
            </a:r>
            <a:r>
              <a:rPr lang="fr-FR" altLang="fr-FR" dirty="0" err="1">
                <a:solidFill>
                  <a:srgbClr val="0070C0"/>
                </a:solidFill>
              </a:rPr>
              <a:t>clone.rel</a:t>
            </a:r>
            <a:r>
              <a:rPr lang="fr-FR" altLang="fr-FR" dirty="0">
                <a:solidFill>
                  <a:srgbClr val="0070C0"/>
                </a:solidFill>
              </a:rPr>
              <a:t>;</a:t>
            </a:r>
          </a:p>
          <a:p>
            <a:pPr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img</a:t>
            </a:r>
            <a:r>
              <a:rPr lang="fr-FR" altLang="fr-FR" dirty="0">
                <a:solidFill>
                  <a:srgbClr val="0070C0"/>
                </a:solidFill>
              </a:rPr>
              <a:t>=</a:t>
            </a:r>
            <a:r>
              <a:rPr lang="fr-FR" altLang="fr-FR" dirty="0" err="1">
                <a:solidFill>
                  <a:srgbClr val="0070C0"/>
                </a:solidFill>
              </a:rPr>
              <a:t>clone.img</a:t>
            </a:r>
            <a:r>
              <a:rPr lang="fr-FR" altLang="fr-FR" dirty="0">
                <a:solidFill>
                  <a:srgbClr val="0070C0"/>
                </a:solidFill>
              </a:rPr>
              <a:t>;	</a:t>
            </a:r>
          </a:p>
          <a:p>
            <a:pPr fontAlgn="auto">
              <a:spcAft>
                <a:spcPts val="0"/>
              </a:spcAft>
              <a:buFont typeface="Wingdings" panose="05000000000000000000" pitchFamily="2" charset="2"/>
              <a:buNone/>
              <a:defRPr/>
            </a:pPr>
            <a:r>
              <a:rPr lang="fr-FR" altLang="fr-FR" dirty="0">
                <a:solidFill>
                  <a:srgbClr val="0070C0"/>
                </a:solidFill>
              </a:rPr>
              <a:t>		}</a:t>
            </a:r>
          </a:p>
          <a:p>
            <a:pPr fontAlgn="auto">
              <a:spcAft>
                <a:spcPts val="0"/>
              </a:spcAft>
              <a:buFont typeface="Wingdings" panose="05000000000000000000" pitchFamily="2" charset="2"/>
              <a:buNone/>
              <a:defRPr/>
            </a:pPr>
            <a:endParaRPr lang="fr-FR" altLang="fr-FR" sz="2400" dirty="0">
              <a:solidFill>
                <a:schemeClr val="tx1">
                  <a:lumMod val="75000"/>
                  <a:lumOff val="2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53543017-CA01-4C5E-0212-B268B137D55E}"/>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19459" name="Rectangle 3">
            <a:extLst>
              <a:ext uri="{FF2B5EF4-FFF2-40B4-BE49-F238E27FC236}">
                <a16:creationId xmlns:a16="http://schemas.microsoft.com/office/drawing/2014/main" id="{F1574D21-819E-85DF-52F2-ADA649402126}"/>
              </a:ext>
            </a:extLst>
          </p:cNvPr>
          <p:cNvSpPr>
            <a:spLocks noGrp="1" noChangeArrowheads="1"/>
          </p:cNvSpPr>
          <p:nvPr>
            <p:ph idx="1"/>
          </p:nvPr>
        </p:nvSpPr>
        <p:spPr>
          <a:xfrm>
            <a:off x="638175" y="1422400"/>
            <a:ext cx="8505825" cy="5348288"/>
          </a:xfrm>
        </p:spPr>
        <p:txBody>
          <a:bodyPr rtlCol="0">
            <a:normAutofit fontScale="92500" lnSpcReduction="10000"/>
          </a:bodyPr>
          <a:lstStyle/>
          <a:p>
            <a:pPr fontAlgn="auto">
              <a:spcAft>
                <a:spcPts val="0"/>
              </a:spcAft>
              <a:buFont typeface="Wingdings" panose="05000000000000000000" pitchFamily="2" charset="2"/>
              <a:buChar char="Ø"/>
              <a:defRPr/>
            </a:pPr>
            <a:r>
              <a:rPr lang="fr-FR" altLang="fr-FR" sz="2400" dirty="0">
                <a:solidFill>
                  <a:schemeClr val="tx1">
                    <a:lumMod val="75000"/>
                    <a:lumOff val="25000"/>
                  </a:schemeClr>
                </a:solidFill>
              </a:rPr>
              <a:t>Pour tester le constructeur par copie, dans le fichier testComplex.cpp on ajoute:</a:t>
            </a:r>
          </a:p>
          <a:p>
            <a:pPr fontAlgn="auto">
              <a:spcAft>
                <a:spcPts val="0"/>
              </a:spcAft>
              <a:buFont typeface="Wingdings" panose="05000000000000000000" pitchFamily="2" charset="2"/>
              <a:buNone/>
              <a:defRPr/>
            </a:pPr>
            <a:r>
              <a:rPr lang="fr-FR" altLang="fr-FR" sz="2400" dirty="0">
                <a:solidFill>
                  <a:schemeClr val="tx1">
                    <a:lumMod val="75000"/>
                    <a:lumOff val="25000"/>
                  </a:schemeClr>
                </a:solidFill>
              </a:rPr>
              <a:t>	</a:t>
            </a:r>
            <a:r>
              <a:rPr lang="fr-FR" altLang="fr-FR" dirty="0" err="1">
                <a:solidFill>
                  <a:srgbClr val="0070C0"/>
                </a:solidFill>
              </a:rPr>
              <a:t>Complex</a:t>
            </a:r>
            <a:r>
              <a:rPr lang="fr-FR" altLang="fr-FR" dirty="0">
                <a:solidFill>
                  <a:srgbClr val="0070C0"/>
                </a:solidFill>
              </a:rPr>
              <a:t> c2=c1;</a:t>
            </a:r>
          </a:p>
          <a:p>
            <a:pPr fontAlgn="auto">
              <a:spcAft>
                <a:spcPts val="0"/>
              </a:spcAft>
              <a:buFont typeface="Wingdings" panose="05000000000000000000" pitchFamily="2" charset="2"/>
              <a:buNone/>
              <a:defRPr/>
            </a:pPr>
            <a:r>
              <a:rPr lang="fr-FR" altLang="fr-FR" dirty="0">
                <a:solidFill>
                  <a:srgbClr val="0070C0"/>
                </a:solidFill>
              </a:rPr>
              <a:t>	c2.print();</a:t>
            </a:r>
          </a:p>
          <a:p>
            <a:pPr fontAlgn="auto">
              <a:spcAft>
                <a:spcPts val="0"/>
              </a:spcAft>
              <a:buFont typeface="Wingdings" panose="05000000000000000000" pitchFamily="2" charset="2"/>
              <a:buNone/>
              <a:defRPr/>
            </a:pPr>
            <a:r>
              <a:rPr lang="fr-FR" altLang="fr-FR" sz="2400" dirty="0">
                <a:solidFill>
                  <a:schemeClr val="tx1">
                    <a:lumMod val="75000"/>
                    <a:lumOff val="25000"/>
                  </a:schemeClr>
                </a:solidFill>
              </a:rPr>
              <a:t>N.B: La copie obtenue est superficielle, si l’objet comporte un attribut alloué dynamiquement, le clone partagera cet attribut avec l’objet copié. Il faut s’assurer que les copies soient complètement disjointes dans le constructeur par copie. </a:t>
            </a:r>
            <a:endParaRPr lang="fr-FR" altLang="fr-FR" sz="2400" dirty="0">
              <a:solidFill>
                <a:srgbClr val="C00000"/>
              </a:solidFill>
            </a:endParaRPr>
          </a:p>
          <a:p>
            <a:pPr fontAlgn="auto">
              <a:spcAft>
                <a:spcPts val="0"/>
              </a:spcAft>
              <a:buFont typeface="Wingdings" panose="05000000000000000000" pitchFamily="2" charset="2"/>
              <a:buNone/>
              <a:defRPr/>
            </a:pPr>
            <a:r>
              <a:rPr lang="fr-FR" altLang="fr-FR" sz="2400" b="1" dirty="0">
                <a:solidFill>
                  <a:srgbClr val="002060"/>
                </a:solidFill>
              </a:rPr>
              <a:t>Le Destructeur:</a:t>
            </a:r>
            <a:r>
              <a:rPr lang="fr-FR" altLang="fr-FR" sz="2400" dirty="0">
                <a:solidFill>
                  <a:srgbClr val="002060"/>
                </a:solidFill>
              </a:rPr>
              <a:t> </a:t>
            </a:r>
            <a:r>
              <a:rPr lang="fr-FR" altLang="fr-FR" sz="2400" dirty="0">
                <a:solidFill>
                  <a:srgbClr val="000000"/>
                </a:solidFill>
              </a:rPr>
              <a:t>C’est une méthode particulière invoquée lorsque on détruit les objets (fin de portée pour les objets statiques).</a:t>
            </a:r>
            <a:endParaRPr lang="fr-FR" altLang="fr-FR" sz="2400" dirty="0">
              <a:solidFill>
                <a:srgbClr val="C00000"/>
              </a:solidFill>
            </a:endParaRPr>
          </a:p>
          <a:p>
            <a:pPr fontAlgn="auto">
              <a:spcAft>
                <a:spcPts val="0"/>
              </a:spcAft>
              <a:buFont typeface="Wingdings" panose="05000000000000000000" pitchFamily="2" charset="2"/>
              <a:buNone/>
              <a:defRPr/>
            </a:pPr>
            <a:r>
              <a:rPr lang="fr-FR" altLang="fr-FR" sz="2400" dirty="0">
                <a:solidFill>
                  <a:srgbClr val="000000"/>
                </a:solidFill>
              </a:rPr>
              <a:t>Si on veut insérer un destructeur dans notre classe:</a:t>
            </a:r>
          </a:p>
          <a:p>
            <a:pPr fontAlgn="auto">
              <a:spcAft>
                <a:spcPts val="0"/>
              </a:spcAft>
              <a:buFont typeface="Wingdings" panose="05000000000000000000" pitchFamily="2" charset="2"/>
              <a:buNone/>
              <a:defRPr/>
            </a:pPr>
            <a:r>
              <a:rPr lang="fr-FR" altLang="fr-FR" sz="2400" dirty="0">
                <a:solidFill>
                  <a:srgbClr val="000000"/>
                </a:solidFill>
              </a:rPr>
              <a:t>Dans </a:t>
            </a:r>
            <a:r>
              <a:rPr lang="fr-FR" altLang="fr-FR" sz="2400" dirty="0" err="1">
                <a:solidFill>
                  <a:srgbClr val="000000"/>
                </a:solidFill>
              </a:rPr>
              <a:t>Complex.h</a:t>
            </a:r>
            <a:r>
              <a:rPr lang="fr-FR" altLang="fr-FR" sz="2400" dirty="0">
                <a:solidFill>
                  <a:srgbClr val="000000"/>
                </a:solidFill>
              </a:rPr>
              <a:t> </a:t>
            </a:r>
            <a:r>
              <a:rPr lang="fr-FR" altLang="fr-FR" sz="2400" dirty="0">
                <a:solidFill>
                  <a:srgbClr val="0070C0"/>
                </a:solidFill>
              </a:rPr>
              <a:t>: </a:t>
            </a:r>
            <a:r>
              <a:rPr lang="fr-FR" altLang="fr-FR" dirty="0">
                <a:solidFill>
                  <a:srgbClr val="0070C0"/>
                </a:solidFill>
              </a:rPr>
              <a:t>~</a:t>
            </a:r>
            <a:r>
              <a:rPr lang="fr-FR" altLang="fr-FR" dirty="0" err="1">
                <a:solidFill>
                  <a:srgbClr val="0070C0"/>
                </a:solidFill>
              </a:rPr>
              <a:t>Complex</a:t>
            </a:r>
            <a:r>
              <a:rPr lang="fr-FR" altLang="fr-FR" dirty="0">
                <a:solidFill>
                  <a:srgbClr val="0070C0"/>
                </a:solidFill>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D3E71336-95F2-692B-F434-8348C592C7A8}"/>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20483" name="Rectangle 3">
            <a:extLst>
              <a:ext uri="{FF2B5EF4-FFF2-40B4-BE49-F238E27FC236}">
                <a16:creationId xmlns:a16="http://schemas.microsoft.com/office/drawing/2014/main" id="{43612B56-62C9-406D-BA99-AB98BE373D4D}"/>
              </a:ext>
            </a:extLst>
          </p:cNvPr>
          <p:cNvSpPr>
            <a:spLocks noGrp="1" noChangeArrowheads="1"/>
          </p:cNvSpPr>
          <p:nvPr>
            <p:ph idx="1"/>
          </p:nvPr>
        </p:nvSpPr>
        <p:spPr>
          <a:xfrm>
            <a:off x="638175" y="1422400"/>
            <a:ext cx="8505825" cy="5348288"/>
          </a:xfrm>
        </p:spPr>
        <p:txBody>
          <a:bodyPr rtlCol="0">
            <a:normAutofit fontScale="92500" lnSpcReduction="10000"/>
          </a:bodyPr>
          <a:lstStyle/>
          <a:p>
            <a:pPr fontAlgn="auto">
              <a:spcAft>
                <a:spcPts val="0"/>
              </a:spcAft>
              <a:buFont typeface="Wingdings" panose="05000000000000000000" pitchFamily="2" charset="2"/>
              <a:buChar char="Ø"/>
              <a:defRPr/>
            </a:pPr>
            <a:r>
              <a:rPr lang="fr-FR" altLang="fr-FR" sz="2400" dirty="0">
                <a:solidFill>
                  <a:srgbClr val="000000"/>
                </a:solidFill>
              </a:rPr>
              <a:t>Dans Complex.cpp : </a:t>
            </a:r>
          </a:p>
          <a:p>
            <a:pPr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Complex</a:t>
            </a:r>
            <a:r>
              <a:rPr lang="fr-FR" altLang="fr-FR" dirty="0">
                <a:solidFill>
                  <a:srgbClr val="0070C0"/>
                </a:solidFill>
              </a:rPr>
              <a:t>::~</a:t>
            </a:r>
            <a:r>
              <a:rPr lang="fr-FR" altLang="fr-FR" dirty="0" err="1">
                <a:solidFill>
                  <a:srgbClr val="0070C0"/>
                </a:solidFill>
              </a:rPr>
              <a:t>Complex</a:t>
            </a:r>
            <a:r>
              <a:rPr lang="fr-FR" altLang="fr-FR" dirty="0">
                <a:solidFill>
                  <a:srgbClr val="0070C0"/>
                </a:solidFill>
              </a:rPr>
              <a:t>() {</a:t>
            </a:r>
          </a:p>
          <a:p>
            <a:pPr fontAlgn="auto">
              <a:spcAft>
                <a:spcPts val="0"/>
              </a:spcAft>
              <a:buFont typeface="Wingdings" panose="05000000000000000000" pitchFamily="2" charset="2"/>
              <a:buNone/>
              <a:defRPr/>
            </a:pPr>
            <a:r>
              <a:rPr lang="fr-FR" altLang="fr-FR" dirty="0">
                <a:solidFill>
                  <a:srgbClr val="0070C0"/>
                </a:solidFill>
              </a:rPr>
              <a:t> 		cout&lt;&lt;« Au revoir ....\n";</a:t>
            </a:r>
          </a:p>
          <a:p>
            <a:pPr fontAlgn="auto">
              <a:spcAft>
                <a:spcPts val="0"/>
              </a:spcAft>
              <a:buFont typeface="Wingdings" panose="05000000000000000000" pitchFamily="2" charset="2"/>
              <a:buNone/>
              <a:defRPr/>
            </a:pPr>
            <a:r>
              <a:rPr lang="fr-FR" altLang="fr-FR" dirty="0">
                <a:solidFill>
                  <a:srgbClr val="0070C0"/>
                </a:solidFill>
              </a:rPr>
              <a:t>	}</a:t>
            </a:r>
          </a:p>
          <a:p>
            <a:pPr fontAlgn="auto">
              <a:spcAft>
                <a:spcPts val="0"/>
              </a:spcAft>
              <a:buFont typeface="Wingdings" panose="05000000000000000000" pitchFamily="2" charset="2"/>
              <a:buNone/>
              <a:defRPr/>
            </a:pPr>
            <a:r>
              <a:rPr lang="fr-FR" altLang="fr-FR" sz="2400" b="1" dirty="0">
                <a:solidFill>
                  <a:schemeClr val="tx1"/>
                </a:solidFill>
              </a:rPr>
              <a:t>Les membres de classes(statiques): </a:t>
            </a:r>
            <a:r>
              <a:rPr lang="fr-FR" altLang="fr-FR" sz="2400" dirty="0">
                <a:solidFill>
                  <a:srgbClr val="000000"/>
                </a:solidFill>
              </a:rPr>
              <a:t>certains attributs et méthodes ont une signification pour la classe et non pour chaque objet(instance) à part, par exemple le nombre d’instances d’une classe est un attribut statique.</a:t>
            </a:r>
          </a:p>
          <a:p>
            <a:pPr fontAlgn="auto">
              <a:spcAft>
                <a:spcPts val="0"/>
              </a:spcAft>
              <a:buFont typeface="Wingdings" panose="05000000000000000000" pitchFamily="2" charset="2"/>
              <a:buNone/>
              <a:defRPr/>
            </a:pPr>
            <a:r>
              <a:rPr lang="fr-FR" altLang="fr-FR" sz="2400" dirty="0">
                <a:solidFill>
                  <a:srgbClr val="000000"/>
                </a:solidFill>
              </a:rPr>
              <a:t>Les attributs/méthodes statiques sont déclarés par le mot clé </a:t>
            </a:r>
            <a:r>
              <a:rPr lang="fr-FR" altLang="fr-FR" sz="2400" dirty="0" err="1">
                <a:solidFill>
                  <a:srgbClr val="002060"/>
                </a:solidFill>
              </a:rPr>
              <a:t>static</a:t>
            </a:r>
            <a:r>
              <a:rPr lang="fr-FR" altLang="fr-FR" sz="2400" dirty="0">
                <a:solidFill>
                  <a:srgbClr val="002060"/>
                </a:solidFill>
              </a:rPr>
              <a:t> </a:t>
            </a:r>
            <a:r>
              <a:rPr lang="fr-FR" altLang="fr-FR" sz="2400" dirty="0">
                <a:solidFill>
                  <a:srgbClr val="000000"/>
                </a:solidFill>
              </a:rPr>
              <a:t>et doivent être initialisés en dehors de la déclaration de leur classe.</a:t>
            </a:r>
          </a:p>
          <a:p>
            <a:pPr fontAlgn="auto">
              <a:spcAft>
                <a:spcPts val="0"/>
              </a:spcAft>
              <a:buFont typeface="Wingdings" panose="05000000000000000000" pitchFamily="2" charset="2"/>
              <a:buNone/>
              <a:defRPr/>
            </a:pPr>
            <a:r>
              <a:rPr lang="fr-FR" altLang="fr-FR" sz="2400" dirty="0">
                <a:solidFill>
                  <a:srgbClr val="000000"/>
                </a:solidFill>
              </a:rPr>
              <a:t>Dans notre exemple, si on veut compter le nombre des complexes à chaque instant on procède de la manière suivante:</a:t>
            </a:r>
            <a:endParaRPr lang="fr-FR" altLang="fr-FR" sz="2400" dirty="0">
              <a:solidFill>
                <a:srgbClr val="002060"/>
              </a:solidFill>
            </a:endParaRPr>
          </a:p>
          <a:p>
            <a:pPr fontAlgn="auto">
              <a:spcAft>
                <a:spcPts val="0"/>
              </a:spcAft>
              <a:buFont typeface="Wingdings" panose="05000000000000000000" pitchFamily="2" charset="2"/>
              <a:buNone/>
              <a:defRPr/>
            </a:pPr>
            <a:r>
              <a:rPr lang="fr-FR" altLang="fr-FR" sz="2400" b="1" dirty="0">
                <a:solidFill>
                  <a:srgbClr val="000000"/>
                </a:solidFill>
              </a:rPr>
              <a:t>     </a:t>
            </a:r>
            <a:endParaRPr lang="fr-FR" altLang="fr-FR" sz="2400" b="1" dirty="0">
              <a:solidFill>
                <a:srgbClr val="C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A0CE69A9-2BCF-C9ED-EFEC-74DF15622AD5}"/>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21507" name="Rectangle 3">
            <a:extLst>
              <a:ext uri="{FF2B5EF4-FFF2-40B4-BE49-F238E27FC236}">
                <a16:creationId xmlns:a16="http://schemas.microsoft.com/office/drawing/2014/main" id="{211359EA-839B-2868-1453-8292F2924D23}"/>
              </a:ext>
            </a:extLst>
          </p:cNvPr>
          <p:cNvSpPr>
            <a:spLocks noGrp="1" noChangeArrowheads="1"/>
          </p:cNvSpPr>
          <p:nvPr>
            <p:ph idx="1"/>
          </p:nvPr>
        </p:nvSpPr>
        <p:spPr>
          <a:xfrm>
            <a:off x="638175" y="1422400"/>
            <a:ext cx="8505825" cy="5348288"/>
          </a:xfrm>
        </p:spPr>
        <p:txBody>
          <a:bodyPr rtlCol="0">
            <a:normAutofit fontScale="92500" lnSpcReduction="20000"/>
          </a:bodyPr>
          <a:lstStyle/>
          <a:p>
            <a:pPr fontAlgn="auto">
              <a:spcAft>
                <a:spcPts val="0"/>
              </a:spcAft>
              <a:buFont typeface="Wingdings" panose="05000000000000000000" pitchFamily="2" charset="2"/>
              <a:buChar char="Ø"/>
              <a:defRPr/>
            </a:pPr>
            <a:r>
              <a:rPr lang="fr-FR" altLang="fr-FR" sz="2400" dirty="0">
                <a:solidFill>
                  <a:srgbClr val="000000"/>
                </a:solidFill>
              </a:rPr>
              <a:t>Dans </a:t>
            </a:r>
            <a:r>
              <a:rPr lang="fr-FR" altLang="fr-FR" sz="2400" dirty="0" err="1">
                <a:solidFill>
                  <a:srgbClr val="000000"/>
                </a:solidFill>
              </a:rPr>
              <a:t>Complex.h</a:t>
            </a:r>
            <a:r>
              <a:rPr lang="fr-FR" altLang="fr-FR" sz="2400" dirty="0">
                <a:solidFill>
                  <a:srgbClr val="000000"/>
                </a:solidFill>
              </a:rPr>
              <a:t> on ajoute</a:t>
            </a:r>
          </a:p>
          <a:p>
            <a:pPr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static</a:t>
            </a:r>
            <a:r>
              <a:rPr lang="fr-FR" altLang="fr-FR" dirty="0">
                <a:solidFill>
                  <a:srgbClr val="0070C0"/>
                </a:solidFill>
              </a:rPr>
              <a:t>  </a:t>
            </a:r>
            <a:r>
              <a:rPr lang="fr-FR" altLang="fr-FR" dirty="0" err="1">
                <a:solidFill>
                  <a:srgbClr val="0070C0"/>
                </a:solidFill>
              </a:rPr>
              <a:t>int</a:t>
            </a:r>
            <a:r>
              <a:rPr lang="fr-FR" altLang="fr-FR" dirty="0">
                <a:solidFill>
                  <a:srgbClr val="0070C0"/>
                </a:solidFill>
              </a:rPr>
              <a:t>  </a:t>
            </a:r>
            <a:r>
              <a:rPr lang="fr-FR" altLang="fr-FR" dirty="0" err="1">
                <a:solidFill>
                  <a:srgbClr val="0070C0"/>
                </a:solidFill>
              </a:rPr>
              <a:t>nbComplexes</a:t>
            </a:r>
            <a:r>
              <a:rPr lang="fr-FR" altLang="fr-FR" dirty="0">
                <a:solidFill>
                  <a:srgbClr val="0070C0"/>
                </a:solidFill>
              </a:rPr>
              <a:t>; // compteur des objets complexes</a:t>
            </a:r>
          </a:p>
          <a:p>
            <a:pPr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static</a:t>
            </a:r>
            <a:r>
              <a:rPr lang="fr-FR" altLang="fr-FR" dirty="0">
                <a:solidFill>
                  <a:srgbClr val="0070C0"/>
                </a:solidFill>
              </a:rPr>
              <a:t> </a:t>
            </a:r>
            <a:r>
              <a:rPr lang="fr-FR" altLang="fr-FR" dirty="0" err="1">
                <a:solidFill>
                  <a:srgbClr val="0070C0"/>
                </a:solidFill>
              </a:rPr>
              <a:t>void</a:t>
            </a:r>
            <a:r>
              <a:rPr lang="fr-FR" altLang="fr-FR" dirty="0">
                <a:solidFill>
                  <a:srgbClr val="0070C0"/>
                </a:solidFill>
              </a:rPr>
              <a:t> </a:t>
            </a:r>
            <a:r>
              <a:rPr lang="fr-FR" altLang="fr-FR" dirty="0" err="1">
                <a:solidFill>
                  <a:srgbClr val="0070C0"/>
                </a:solidFill>
              </a:rPr>
              <a:t>printnbComplexes</a:t>
            </a:r>
            <a:r>
              <a:rPr lang="fr-FR" altLang="fr-FR" dirty="0">
                <a:solidFill>
                  <a:srgbClr val="0070C0"/>
                </a:solidFill>
              </a:rPr>
              <a:t>();// méthode statique qui affiche le compteur</a:t>
            </a:r>
          </a:p>
          <a:p>
            <a:pPr fontAlgn="auto">
              <a:spcAft>
                <a:spcPts val="0"/>
              </a:spcAft>
              <a:buFont typeface="Wingdings" panose="05000000000000000000" pitchFamily="2" charset="2"/>
              <a:buChar char="Ø"/>
              <a:defRPr/>
            </a:pPr>
            <a:r>
              <a:rPr lang="fr-FR" altLang="fr-FR" sz="2400" dirty="0">
                <a:solidFill>
                  <a:srgbClr val="000000"/>
                </a:solidFill>
              </a:rPr>
              <a:t>Dans Complex.cpp on ajoute(en dehors des fonctions):</a:t>
            </a:r>
          </a:p>
          <a:p>
            <a:pPr fontAlgn="auto">
              <a:spcAft>
                <a:spcPts val="0"/>
              </a:spcAft>
              <a:buFont typeface="Wingdings" panose="05000000000000000000" pitchFamily="2" charset="2"/>
              <a:buNone/>
              <a:defRPr/>
            </a:pPr>
            <a:r>
              <a:rPr lang="fr-FR" altLang="fr-FR" dirty="0">
                <a:solidFill>
                  <a:srgbClr val="C00000"/>
                </a:solidFill>
              </a:rPr>
              <a:t>	</a:t>
            </a:r>
            <a:r>
              <a:rPr lang="fr-FR" altLang="fr-FR" dirty="0" err="1">
                <a:solidFill>
                  <a:srgbClr val="0070C0"/>
                </a:solidFill>
              </a:rPr>
              <a:t>int</a:t>
            </a:r>
            <a:r>
              <a:rPr lang="fr-FR" altLang="fr-FR" dirty="0">
                <a:solidFill>
                  <a:srgbClr val="0070C0"/>
                </a:solidFill>
              </a:rPr>
              <a:t> </a:t>
            </a:r>
            <a:r>
              <a:rPr lang="fr-FR" altLang="fr-FR" dirty="0" err="1">
                <a:solidFill>
                  <a:srgbClr val="0070C0"/>
                </a:solidFill>
              </a:rPr>
              <a:t>Complex</a:t>
            </a:r>
            <a:r>
              <a:rPr lang="fr-FR" altLang="fr-FR" dirty="0">
                <a:solidFill>
                  <a:srgbClr val="0070C0"/>
                </a:solidFill>
              </a:rPr>
              <a:t>::</a:t>
            </a:r>
            <a:r>
              <a:rPr lang="fr-FR" altLang="fr-FR" dirty="0" err="1">
                <a:solidFill>
                  <a:srgbClr val="0070C0"/>
                </a:solidFill>
              </a:rPr>
              <a:t>nbComplexes</a:t>
            </a:r>
            <a:r>
              <a:rPr lang="fr-FR" altLang="fr-FR" dirty="0">
                <a:solidFill>
                  <a:srgbClr val="0070C0"/>
                </a:solidFill>
              </a:rPr>
              <a:t>=0; // initialisation</a:t>
            </a:r>
          </a:p>
          <a:p>
            <a:pPr fontAlgn="auto">
              <a:spcAft>
                <a:spcPts val="0"/>
              </a:spcAft>
              <a:buFont typeface="Wingdings" panose="05000000000000000000" pitchFamily="2" charset="2"/>
              <a:buNone/>
              <a:defRPr/>
            </a:pPr>
            <a:r>
              <a:rPr lang="fr-FR" altLang="fr-FR" sz="2400" dirty="0">
                <a:solidFill>
                  <a:srgbClr val="000000"/>
                </a:solidFill>
              </a:rPr>
              <a:t>Dans les différents constructeurs on incrémente </a:t>
            </a:r>
            <a:r>
              <a:rPr lang="fr-FR" altLang="fr-FR" sz="2400" dirty="0" err="1">
                <a:solidFill>
                  <a:srgbClr val="000000"/>
                </a:solidFill>
              </a:rPr>
              <a:t>nbComplexes</a:t>
            </a:r>
            <a:endParaRPr lang="fr-FR" altLang="fr-FR" sz="2400" dirty="0">
              <a:solidFill>
                <a:srgbClr val="000000"/>
              </a:solidFill>
            </a:endParaRPr>
          </a:p>
          <a:p>
            <a:pPr fontAlgn="auto">
              <a:spcAft>
                <a:spcPts val="0"/>
              </a:spcAft>
              <a:buFont typeface="Wingdings" panose="05000000000000000000" pitchFamily="2" charset="2"/>
              <a:buNone/>
              <a:defRPr/>
            </a:pPr>
            <a:r>
              <a:rPr lang="fr-FR" altLang="fr-FR" dirty="0">
                <a:solidFill>
                  <a:srgbClr val="C00000"/>
                </a:solidFill>
              </a:rPr>
              <a:t>	</a:t>
            </a:r>
            <a:r>
              <a:rPr lang="fr-FR" altLang="fr-FR" dirty="0" err="1">
                <a:solidFill>
                  <a:srgbClr val="0070C0"/>
                </a:solidFill>
              </a:rPr>
              <a:t>nbComplexes</a:t>
            </a:r>
            <a:r>
              <a:rPr lang="fr-FR" altLang="fr-FR" dirty="0">
                <a:solidFill>
                  <a:srgbClr val="0070C0"/>
                </a:solidFill>
              </a:rPr>
              <a:t>++;</a:t>
            </a:r>
          </a:p>
          <a:p>
            <a:pPr fontAlgn="auto">
              <a:spcAft>
                <a:spcPts val="0"/>
              </a:spcAft>
              <a:buFont typeface="Wingdings" panose="05000000000000000000" pitchFamily="2" charset="2"/>
              <a:buNone/>
              <a:defRPr/>
            </a:pPr>
            <a:r>
              <a:rPr lang="fr-FR" altLang="fr-FR" sz="2400" dirty="0">
                <a:solidFill>
                  <a:srgbClr val="000000"/>
                </a:solidFill>
              </a:rPr>
              <a:t>Dans le destructeur, on le décrémente</a:t>
            </a:r>
          </a:p>
          <a:p>
            <a:pPr fontAlgn="auto">
              <a:spcAft>
                <a:spcPts val="0"/>
              </a:spcAft>
              <a:buFont typeface="Wingdings" panose="05000000000000000000" pitchFamily="2" charset="2"/>
              <a:buNone/>
              <a:defRPr/>
            </a:pPr>
            <a:r>
              <a:rPr lang="fr-FR" altLang="fr-FR" dirty="0">
                <a:solidFill>
                  <a:srgbClr val="C00000"/>
                </a:solidFill>
              </a:rPr>
              <a:t>	</a:t>
            </a:r>
            <a:r>
              <a:rPr lang="fr-FR" altLang="fr-FR" dirty="0" err="1">
                <a:solidFill>
                  <a:srgbClr val="0070C0"/>
                </a:solidFill>
              </a:rPr>
              <a:t>nbComplexes</a:t>
            </a:r>
            <a:r>
              <a:rPr lang="fr-FR" altLang="fr-FR" dirty="0">
                <a:solidFill>
                  <a:srgbClr val="0070C0"/>
                </a:solidFill>
              </a:rPr>
              <a:t>--;</a:t>
            </a:r>
          </a:p>
          <a:p>
            <a:pPr fontAlgn="auto">
              <a:spcAft>
                <a:spcPts val="0"/>
              </a:spcAft>
              <a:buFont typeface="Wingdings" panose="05000000000000000000" pitchFamily="2" charset="2"/>
              <a:buNone/>
              <a:defRPr/>
            </a:pPr>
            <a:r>
              <a:rPr lang="fr-FR" altLang="fr-FR" sz="2400" dirty="0">
                <a:solidFill>
                  <a:srgbClr val="000000"/>
                </a:solidFill>
              </a:rPr>
              <a:t>On ajoute la méthode </a:t>
            </a:r>
            <a:r>
              <a:rPr lang="fr-FR" altLang="fr-FR" sz="2400" dirty="0" err="1">
                <a:solidFill>
                  <a:srgbClr val="000000"/>
                </a:solidFill>
              </a:rPr>
              <a:t>daffichage</a:t>
            </a:r>
            <a:endParaRPr lang="fr-FR" altLang="fr-FR" sz="2400" dirty="0">
              <a:solidFill>
                <a:srgbClr val="000000"/>
              </a:solidFill>
            </a:endParaRPr>
          </a:p>
          <a:p>
            <a:pPr fontAlgn="auto">
              <a:spcAft>
                <a:spcPts val="0"/>
              </a:spcAft>
              <a:buFont typeface="Wingdings" panose="05000000000000000000" pitchFamily="2" charset="2"/>
              <a:buNone/>
              <a:defRPr/>
            </a:pPr>
            <a:r>
              <a:rPr lang="fr-FR" altLang="fr-FR" dirty="0">
                <a:solidFill>
                  <a:srgbClr val="C00000"/>
                </a:solidFill>
              </a:rPr>
              <a:t>	</a:t>
            </a:r>
            <a:r>
              <a:rPr lang="fr-FR" altLang="fr-FR" dirty="0" err="1">
                <a:solidFill>
                  <a:srgbClr val="0070C0"/>
                </a:solidFill>
              </a:rPr>
              <a:t>void</a:t>
            </a:r>
            <a:r>
              <a:rPr lang="fr-FR" altLang="fr-FR" dirty="0">
                <a:solidFill>
                  <a:srgbClr val="0070C0"/>
                </a:solidFill>
              </a:rPr>
              <a:t> </a:t>
            </a:r>
            <a:r>
              <a:rPr lang="fr-FR" altLang="fr-FR" dirty="0" err="1">
                <a:solidFill>
                  <a:srgbClr val="0070C0"/>
                </a:solidFill>
              </a:rPr>
              <a:t>Complex</a:t>
            </a:r>
            <a:r>
              <a:rPr lang="fr-FR" altLang="fr-FR" dirty="0">
                <a:solidFill>
                  <a:srgbClr val="0070C0"/>
                </a:solidFill>
              </a:rPr>
              <a:t>::</a:t>
            </a:r>
            <a:r>
              <a:rPr lang="fr-FR" altLang="fr-FR" dirty="0" err="1">
                <a:solidFill>
                  <a:srgbClr val="0070C0"/>
                </a:solidFill>
              </a:rPr>
              <a:t>printnbComplexes</a:t>
            </a:r>
            <a:r>
              <a:rPr lang="fr-FR" altLang="fr-FR" dirty="0">
                <a:solidFill>
                  <a:srgbClr val="0070C0"/>
                </a:solidFill>
              </a:rPr>
              <a:t>() {</a:t>
            </a:r>
          </a:p>
          <a:p>
            <a:pPr fontAlgn="auto">
              <a:spcAft>
                <a:spcPts val="0"/>
              </a:spcAft>
              <a:buFont typeface="Wingdings" panose="05000000000000000000" pitchFamily="2" charset="2"/>
              <a:buNone/>
              <a:defRPr/>
            </a:pPr>
            <a:r>
              <a:rPr lang="fr-FR" altLang="fr-FR" dirty="0">
                <a:solidFill>
                  <a:srgbClr val="0070C0"/>
                </a:solidFill>
              </a:rPr>
              <a:t>	cout&lt;&lt;" Nombres de Complexes:"&lt;&lt;</a:t>
            </a:r>
            <a:r>
              <a:rPr lang="fr-FR" altLang="fr-FR" dirty="0" err="1">
                <a:solidFill>
                  <a:srgbClr val="0070C0"/>
                </a:solidFill>
              </a:rPr>
              <a:t>nbComplexes</a:t>
            </a:r>
            <a:r>
              <a:rPr lang="fr-FR" altLang="fr-FR" dirty="0">
                <a:solidFill>
                  <a:srgbClr val="0070C0"/>
                </a:solidFill>
              </a:rPr>
              <a:t>;}</a:t>
            </a:r>
            <a:endParaRPr lang="fr-FR" altLang="fr-FR" sz="2400" dirty="0">
              <a:solidFill>
                <a:srgbClr val="0070C0"/>
              </a:solidFill>
            </a:endParaRPr>
          </a:p>
          <a:p>
            <a:pPr fontAlgn="auto">
              <a:spcAft>
                <a:spcPts val="0"/>
              </a:spcAft>
              <a:buFont typeface="Wingdings" panose="05000000000000000000" pitchFamily="2" charset="2"/>
              <a:buNone/>
              <a:defRPr/>
            </a:pPr>
            <a:r>
              <a:rPr lang="fr-FR" altLang="fr-FR" sz="2400" dirty="0">
                <a:solidFill>
                  <a:srgbClr val="000000"/>
                </a:solidFill>
              </a:rPr>
              <a:t>On effectue ensuite les tests nécessaires.</a:t>
            </a:r>
            <a:r>
              <a:rPr lang="fr-FR" altLang="fr-FR" dirty="0">
                <a:solidFill>
                  <a:srgbClr val="000000"/>
                </a:solidFill>
              </a:rPr>
              <a:t> </a:t>
            </a:r>
            <a:endParaRPr lang="fr-FR" altLang="fr-FR" dirty="0">
              <a:solidFill>
                <a:srgbClr val="C00000"/>
              </a:solidFill>
            </a:endParaRPr>
          </a:p>
          <a:p>
            <a:pPr fontAlgn="auto">
              <a:spcAft>
                <a:spcPts val="0"/>
              </a:spcAft>
              <a:buFont typeface="Wingdings" panose="05000000000000000000" pitchFamily="2" charset="2"/>
              <a:buNone/>
              <a:defRPr/>
            </a:pPr>
            <a:r>
              <a:rPr lang="fr-FR" altLang="fr-FR" sz="2400" b="1" dirty="0">
                <a:solidFill>
                  <a:srgbClr val="000000"/>
                </a:solidFill>
              </a:rPr>
              <a:t>     </a:t>
            </a:r>
            <a:endParaRPr lang="fr-FR" altLang="fr-FR" sz="2400" b="1" dirty="0">
              <a:solidFill>
                <a:srgbClr val="C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09F59D53-0176-597A-7DD7-DDC146F474BC}"/>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22531" name="Rectangle 3">
            <a:extLst>
              <a:ext uri="{FF2B5EF4-FFF2-40B4-BE49-F238E27FC236}">
                <a16:creationId xmlns:a16="http://schemas.microsoft.com/office/drawing/2014/main" id="{CC372C05-91E8-DB34-5894-001FE70328E0}"/>
              </a:ext>
            </a:extLst>
          </p:cNvPr>
          <p:cNvSpPr>
            <a:spLocks noGrp="1" noChangeArrowheads="1"/>
          </p:cNvSpPr>
          <p:nvPr>
            <p:ph idx="1"/>
          </p:nvPr>
        </p:nvSpPr>
        <p:spPr>
          <a:xfrm>
            <a:off x="638175" y="1422400"/>
            <a:ext cx="8505825" cy="5348288"/>
          </a:xfrm>
        </p:spPr>
        <p:txBody>
          <a:bodyPr rtlCol="0">
            <a:normAutofit fontScale="92500"/>
          </a:bodyPr>
          <a:lstStyle/>
          <a:p>
            <a:pPr fontAlgn="auto">
              <a:spcAft>
                <a:spcPts val="0"/>
              </a:spcAft>
              <a:buFont typeface="Wingdings" panose="05000000000000000000" pitchFamily="2" charset="2"/>
              <a:buNone/>
              <a:defRPr/>
            </a:pPr>
            <a:r>
              <a:rPr lang="fr-FR" altLang="fr-FR" sz="2400" b="1" dirty="0">
                <a:solidFill>
                  <a:srgbClr val="002060"/>
                </a:solidFill>
              </a:rPr>
              <a:t>Encapsulation des données : </a:t>
            </a:r>
          </a:p>
          <a:p>
            <a:pPr fontAlgn="auto">
              <a:spcAft>
                <a:spcPts val="0"/>
              </a:spcAft>
              <a:buFont typeface="Wingdings" panose="05000000000000000000" pitchFamily="2" charset="2"/>
              <a:buChar char="Ø"/>
              <a:defRPr/>
            </a:pPr>
            <a:r>
              <a:rPr lang="fr-FR" altLang="fr-FR" sz="2400" dirty="0">
                <a:solidFill>
                  <a:srgbClr val="000000"/>
                </a:solidFill>
              </a:rPr>
              <a:t>Principe fondamental en AOO,</a:t>
            </a:r>
          </a:p>
          <a:p>
            <a:pPr fontAlgn="auto">
              <a:spcAft>
                <a:spcPts val="0"/>
              </a:spcAft>
              <a:buFont typeface="Wingdings" panose="05000000000000000000" pitchFamily="2" charset="2"/>
              <a:buChar char="Ø"/>
              <a:defRPr/>
            </a:pPr>
            <a:r>
              <a:rPr lang="fr-FR" altLang="fr-FR" sz="2400" dirty="0">
                <a:solidFill>
                  <a:srgbClr val="000000"/>
                </a:solidFill>
              </a:rPr>
              <a:t>consiste à cacher les données membres (éventuellement quelques méthodes internes) et ne donner accès en lecture ou modification que par le biais de méthodes,</a:t>
            </a:r>
          </a:p>
          <a:p>
            <a:pPr fontAlgn="auto">
              <a:spcAft>
                <a:spcPts val="0"/>
              </a:spcAft>
              <a:buFont typeface="Wingdings" panose="05000000000000000000" pitchFamily="2" charset="2"/>
              <a:buChar char="Ø"/>
              <a:defRPr/>
            </a:pPr>
            <a:r>
              <a:rPr lang="fr-FR" altLang="fr-FR" sz="2400" dirty="0">
                <a:solidFill>
                  <a:srgbClr val="000000"/>
                </a:solidFill>
              </a:rPr>
              <a:t>Pour des raisons de compatibilité, les langages O.O offrent plusieurs niveaux d’encapsulation.</a:t>
            </a:r>
          </a:p>
          <a:p>
            <a:pPr fontAlgn="auto">
              <a:spcAft>
                <a:spcPts val="0"/>
              </a:spcAft>
              <a:buFont typeface="Wingdings" panose="05000000000000000000" pitchFamily="2" charset="2"/>
              <a:buChar char="Ø"/>
              <a:defRPr/>
            </a:pPr>
            <a:r>
              <a:rPr lang="fr-FR" altLang="fr-FR" sz="2400" dirty="0">
                <a:solidFill>
                  <a:srgbClr val="000000"/>
                </a:solidFill>
              </a:rPr>
              <a:t>En C++:</a:t>
            </a:r>
          </a:p>
          <a:p>
            <a:pPr lvl="1" fontAlgn="auto">
              <a:spcAft>
                <a:spcPts val="0"/>
              </a:spcAft>
              <a:buFont typeface="Wingdings" panose="05000000000000000000" pitchFamily="2" charset="2"/>
              <a:buChar char="v"/>
              <a:defRPr/>
            </a:pPr>
            <a:r>
              <a:rPr lang="fr-FR" altLang="fr-FR" sz="1800" dirty="0">
                <a:solidFill>
                  <a:srgbClr val="000000"/>
                </a:solidFill>
              </a:rPr>
              <a:t>Un membre public est accessible partout dans le programme.</a:t>
            </a:r>
          </a:p>
          <a:p>
            <a:pPr lvl="1" fontAlgn="auto">
              <a:spcAft>
                <a:spcPts val="0"/>
              </a:spcAft>
              <a:buFont typeface="Wingdings" panose="05000000000000000000" pitchFamily="2" charset="2"/>
              <a:buChar char="v"/>
              <a:defRPr/>
            </a:pPr>
            <a:r>
              <a:rPr lang="fr-FR" altLang="fr-FR" sz="1800" dirty="0">
                <a:solidFill>
                  <a:srgbClr val="000000"/>
                </a:solidFill>
              </a:rPr>
              <a:t>Un membre privé n’est accessible que par les méthode de sa classe.</a:t>
            </a:r>
          </a:p>
          <a:p>
            <a:pPr lvl="1" fontAlgn="auto">
              <a:spcAft>
                <a:spcPts val="0"/>
              </a:spcAft>
              <a:buFont typeface="Wingdings" panose="05000000000000000000" pitchFamily="2" charset="2"/>
              <a:buChar char="v"/>
              <a:defRPr/>
            </a:pPr>
            <a:r>
              <a:rPr lang="fr-FR" altLang="fr-FR" sz="1800" dirty="0">
                <a:solidFill>
                  <a:srgbClr val="000000"/>
                </a:solidFill>
              </a:rPr>
              <a:t>Un membre protégé est accessible dans sa classe et toutes les classes dérivées (par héritage).</a:t>
            </a:r>
          </a:p>
          <a:p>
            <a:pPr lvl="1" fontAlgn="auto">
              <a:spcAft>
                <a:spcPts val="0"/>
              </a:spcAft>
              <a:buFont typeface="Wingdings" panose="05000000000000000000" pitchFamily="2" charset="2"/>
              <a:buChar char="v"/>
              <a:defRPr/>
            </a:pPr>
            <a:r>
              <a:rPr lang="fr-FR" altLang="fr-FR" sz="1800" dirty="0">
                <a:solidFill>
                  <a:srgbClr val="000000"/>
                </a:solidFill>
              </a:rPr>
              <a:t>En C++, et par défaut, toute définition sans qualificatif (public, </a:t>
            </a:r>
            <a:r>
              <a:rPr lang="fr-FR" altLang="fr-FR" sz="1800" dirty="0" err="1">
                <a:solidFill>
                  <a:srgbClr val="000000"/>
                </a:solidFill>
              </a:rPr>
              <a:t>protected</a:t>
            </a:r>
            <a:r>
              <a:rPr lang="fr-FR" altLang="fr-FR" sz="1800" dirty="0">
                <a:solidFill>
                  <a:srgbClr val="000000"/>
                </a:solidFill>
              </a:rPr>
              <a:t>, </a:t>
            </a:r>
            <a:r>
              <a:rPr lang="fr-FR" altLang="fr-FR" sz="1800" dirty="0" err="1">
                <a:solidFill>
                  <a:srgbClr val="000000"/>
                </a:solidFill>
              </a:rPr>
              <a:t>private</a:t>
            </a:r>
            <a:r>
              <a:rPr lang="fr-FR" altLang="fr-FR" sz="1800" dirty="0">
                <a:solidFill>
                  <a:srgbClr val="000000"/>
                </a:solidFill>
              </a:rPr>
              <a:t>) est privée (</a:t>
            </a:r>
            <a:r>
              <a:rPr lang="fr-FR" altLang="fr-FR" sz="1800" dirty="0" err="1">
                <a:solidFill>
                  <a:srgbClr val="000000"/>
                </a:solidFill>
              </a:rPr>
              <a:t>private</a:t>
            </a:r>
            <a:r>
              <a:rPr lang="fr-FR" altLang="fr-FR" sz="1800" dirty="0">
                <a:solidFill>
                  <a:srgbClr val="000000"/>
                </a:solidFill>
              </a:rPr>
              <a:t>).</a:t>
            </a:r>
          </a:p>
          <a:p>
            <a:pPr fontAlgn="auto">
              <a:spcAft>
                <a:spcPts val="0"/>
              </a:spcAft>
              <a:buFontTx/>
              <a:buChar char="-"/>
              <a:defRPr/>
            </a:pPr>
            <a:endParaRPr lang="fr-FR" altLang="fr-FR" sz="2400" dirty="0">
              <a:solidFill>
                <a:srgbClr val="000000"/>
              </a:solidFill>
            </a:endParaRPr>
          </a:p>
          <a:p>
            <a:pPr fontAlgn="auto">
              <a:spcAft>
                <a:spcPts val="0"/>
              </a:spcAft>
              <a:buFontTx/>
              <a:buChar char="-"/>
              <a:defRPr/>
            </a:pPr>
            <a:endParaRPr lang="fr-FR" altLang="fr-FR" sz="2400" b="1" dirty="0">
              <a:solidFill>
                <a:srgbClr val="C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147BAEC2-F4C4-F76E-FCA6-7D25C6EE184C}"/>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38915" name="Rectangle 3">
            <a:extLst>
              <a:ext uri="{FF2B5EF4-FFF2-40B4-BE49-F238E27FC236}">
                <a16:creationId xmlns:a16="http://schemas.microsoft.com/office/drawing/2014/main" id="{F5B57106-85A3-746D-4F34-58AF1579842A}"/>
              </a:ext>
            </a:extLst>
          </p:cNvPr>
          <p:cNvSpPr>
            <a:spLocks noGrp="1" noChangeArrowheads="1"/>
          </p:cNvSpPr>
          <p:nvPr>
            <p:ph idx="1"/>
          </p:nvPr>
        </p:nvSpPr>
        <p:spPr>
          <a:xfrm>
            <a:off x="638175" y="1422400"/>
            <a:ext cx="8505825" cy="5348288"/>
          </a:xfrm>
        </p:spPr>
        <p:txBody>
          <a:bodyPr/>
          <a:lstStyle/>
          <a:p>
            <a:pPr>
              <a:buFont typeface="Wingdings" panose="05000000000000000000" pitchFamily="2" charset="2"/>
              <a:buNone/>
            </a:pPr>
            <a:r>
              <a:rPr lang="fr-FR" altLang="fr-FR" sz="2400" b="1" dirty="0">
                <a:solidFill>
                  <a:schemeClr val="tx1"/>
                </a:solidFill>
              </a:rPr>
              <a:t>Fonctions et classes amies: </a:t>
            </a:r>
          </a:p>
          <a:p>
            <a:pPr lvl="1">
              <a:buFont typeface="Wingdings" panose="05000000000000000000" pitchFamily="2" charset="2"/>
              <a:buChar char="Ø"/>
            </a:pPr>
            <a:r>
              <a:rPr lang="fr-FR" altLang="fr-FR" sz="1800" dirty="0">
                <a:solidFill>
                  <a:srgbClr val="000000"/>
                </a:solidFill>
              </a:rPr>
              <a:t>En C++, et pour une meilleure souplesse, la notion de fonctions amies d’une classe permet à une fonction (ou méthode) d’accéder aux membres données de cette classe.</a:t>
            </a:r>
          </a:p>
          <a:p>
            <a:pPr lvl="1">
              <a:buFont typeface="Wingdings" panose="05000000000000000000" pitchFamily="2" charset="2"/>
              <a:buChar char="Ø"/>
            </a:pPr>
            <a:r>
              <a:rPr lang="fr-FR" altLang="fr-FR" sz="1800" dirty="0">
                <a:solidFill>
                  <a:srgbClr val="000000"/>
                </a:solidFill>
              </a:rPr>
              <a:t>Déclaration : </a:t>
            </a:r>
            <a:r>
              <a:rPr lang="fr-FR" altLang="fr-FR" sz="1800" dirty="0" err="1">
                <a:solidFill>
                  <a:srgbClr val="0070C0"/>
                </a:solidFill>
              </a:rPr>
              <a:t>friend</a:t>
            </a:r>
            <a:r>
              <a:rPr lang="fr-FR" altLang="fr-FR" sz="1800" dirty="0">
                <a:solidFill>
                  <a:srgbClr val="0070C0"/>
                </a:solidFill>
              </a:rPr>
              <a:t> &lt;signature de fonction&gt;</a:t>
            </a:r>
          </a:p>
          <a:p>
            <a:pPr lvl="1">
              <a:buFont typeface="Wingdings" panose="05000000000000000000" pitchFamily="2" charset="2"/>
              <a:buChar char="Ø"/>
            </a:pPr>
            <a:r>
              <a:rPr lang="fr-FR" altLang="fr-FR" sz="1800" dirty="0">
                <a:solidFill>
                  <a:srgbClr val="000000"/>
                </a:solidFill>
              </a:rPr>
              <a:t>Une telle déclaration donne à la fonction tous les pouvoirs d’une méthode membre de cette classe. La fonction peut être une fonction ordinaire (n’appartenant pas à ladite classe), une méthode d’une autre casse, dans ce cas il faut préfixer le nom de la méthode par le nom de la classe dans la signature</a:t>
            </a:r>
          </a:p>
          <a:p>
            <a:pPr lvl="1">
              <a:buFont typeface="Wingdings" panose="05000000000000000000" pitchFamily="2" charset="2"/>
              <a:buChar char="Ø"/>
            </a:pPr>
            <a:r>
              <a:rPr lang="fr-FR" altLang="fr-FR" sz="1800" dirty="0" err="1">
                <a:solidFill>
                  <a:srgbClr val="0070C0"/>
                </a:solidFill>
              </a:rPr>
              <a:t>friend</a:t>
            </a:r>
            <a:r>
              <a:rPr lang="fr-FR" altLang="fr-FR" sz="1800" dirty="0">
                <a:solidFill>
                  <a:srgbClr val="000000"/>
                </a:solidFill>
              </a:rPr>
              <a:t>  &lt;</a:t>
            </a:r>
            <a:r>
              <a:rPr lang="fr-FR" altLang="fr-FR" sz="1800" dirty="0" err="1">
                <a:solidFill>
                  <a:srgbClr val="000000"/>
                </a:solidFill>
              </a:rPr>
              <a:t>typederetour</a:t>
            </a:r>
            <a:r>
              <a:rPr lang="fr-FR" altLang="fr-FR" sz="1800" dirty="0">
                <a:solidFill>
                  <a:srgbClr val="000000"/>
                </a:solidFill>
              </a:rPr>
              <a:t>&gt; &lt;</a:t>
            </a:r>
            <a:r>
              <a:rPr lang="fr-FR" altLang="fr-FR" sz="1800" dirty="0" err="1">
                <a:solidFill>
                  <a:srgbClr val="000000"/>
                </a:solidFill>
              </a:rPr>
              <a:t>nomdeclasse</a:t>
            </a:r>
            <a:r>
              <a:rPr lang="fr-FR" altLang="fr-FR" sz="1800" dirty="0">
                <a:solidFill>
                  <a:srgbClr val="000000"/>
                </a:solidFill>
              </a:rPr>
              <a:t>&gt;::&lt;</a:t>
            </a:r>
            <a:r>
              <a:rPr lang="fr-FR" altLang="fr-FR" sz="1800" dirty="0" err="1">
                <a:solidFill>
                  <a:srgbClr val="000000"/>
                </a:solidFill>
              </a:rPr>
              <a:t>nomdefonction</a:t>
            </a:r>
            <a:r>
              <a:rPr lang="fr-FR" altLang="fr-FR" sz="1800" dirty="0">
                <a:solidFill>
                  <a:srgbClr val="000000"/>
                </a:solidFill>
              </a:rPr>
              <a:t>&gt;&lt;param…&gt;</a:t>
            </a:r>
          </a:p>
          <a:p>
            <a:pPr>
              <a:buFontTx/>
              <a:buChar char="-"/>
            </a:pPr>
            <a:endParaRPr lang="fr-FR" altLang="fr-FR" sz="2400" dirty="0">
              <a:solidFill>
                <a:srgbClr val="000000"/>
              </a:solidFill>
            </a:endParaRPr>
          </a:p>
          <a:p>
            <a:pPr>
              <a:buFontTx/>
              <a:buChar char="-"/>
            </a:pPr>
            <a:endParaRPr lang="fr-FR" altLang="fr-FR" sz="2400" b="1"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8C1924E-3BC3-4A2C-C1D7-677184A05260}"/>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6147" name="Rectangle 3">
            <a:extLst>
              <a:ext uri="{FF2B5EF4-FFF2-40B4-BE49-F238E27FC236}">
                <a16:creationId xmlns:a16="http://schemas.microsoft.com/office/drawing/2014/main" id="{D35EC5FA-971C-5F44-182E-0BAAB4352A6D}"/>
              </a:ext>
            </a:extLst>
          </p:cNvPr>
          <p:cNvSpPr>
            <a:spLocks noGrp="1" noChangeArrowheads="1"/>
          </p:cNvSpPr>
          <p:nvPr>
            <p:ph idx="1"/>
          </p:nvPr>
        </p:nvSpPr>
        <p:spPr>
          <a:xfrm>
            <a:off x="638175" y="1422400"/>
            <a:ext cx="8505825" cy="5348288"/>
          </a:xfrm>
        </p:spPr>
        <p:txBody>
          <a:bodyPr rtlCol="0">
            <a:normAutofit fontScale="92500" lnSpcReduction="10000"/>
          </a:bodyPr>
          <a:lstStyle/>
          <a:p>
            <a:pPr fontAlgn="auto">
              <a:spcAft>
                <a:spcPts val="0"/>
              </a:spcAft>
              <a:buFont typeface="Wingdings 3" charset="2"/>
              <a:buChar char=""/>
              <a:defRPr/>
            </a:pPr>
            <a:r>
              <a:rPr lang="fr-FR" altLang="fr-FR" b="1">
                <a:solidFill>
                  <a:schemeClr val="tx1">
                    <a:lumMod val="75000"/>
                    <a:lumOff val="25000"/>
                  </a:schemeClr>
                </a:solidFill>
              </a:rPr>
              <a:t>1.1 Historique:</a:t>
            </a:r>
          </a:p>
          <a:p>
            <a:pPr fontAlgn="auto">
              <a:spcAft>
                <a:spcPts val="0"/>
              </a:spcAft>
              <a:buFont typeface="Wingdings 3" charset="2"/>
              <a:buChar char=""/>
              <a:defRPr/>
            </a:pPr>
            <a:r>
              <a:rPr lang="fr-FR" altLang="fr-FR" sz="2400">
                <a:solidFill>
                  <a:schemeClr val="tx1">
                    <a:lumMod val="75000"/>
                    <a:lumOff val="25000"/>
                  </a:schemeClr>
                </a:solidFill>
              </a:rPr>
              <a:t>Langage développé par Bjarne Stroustrup au cour des années 80 comme extension du langage C </a:t>
            </a:r>
          </a:p>
          <a:p>
            <a:pPr fontAlgn="auto">
              <a:spcAft>
                <a:spcPts val="0"/>
              </a:spcAft>
              <a:buFont typeface="Wingdings" panose="05000000000000000000" pitchFamily="2" charset="2"/>
              <a:buNone/>
              <a:defRPr/>
            </a:pPr>
            <a:r>
              <a:rPr lang="fr-FR" altLang="fr-FR" sz="2400">
                <a:solidFill>
                  <a:schemeClr val="tx1">
                    <a:lumMod val="75000"/>
                    <a:lumOff val="25000"/>
                  </a:schemeClr>
                </a:solidFill>
              </a:rPr>
              <a:t>(C++ = C + (extension non OO) +(extension OO).</a:t>
            </a:r>
          </a:p>
          <a:p>
            <a:pPr fontAlgn="auto">
              <a:spcAft>
                <a:spcPts val="0"/>
              </a:spcAft>
              <a:buFont typeface="Wingdings 3" charset="2"/>
              <a:buChar char=""/>
              <a:defRPr/>
            </a:pPr>
            <a:r>
              <a:rPr lang="fr-FR" altLang="fr-FR" sz="2400">
                <a:solidFill>
                  <a:schemeClr val="tx1">
                    <a:lumMod val="75000"/>
                    <a:lumOff val="25000"/>
                  </a:schemeClr>
                </a:solidFill>
              </a:rPr>
              <a:t>Première version en 1983: fonctions virtuelles, surcharge des opérateurs et fonctions, contrôle de type amélioré, …</a:t>
            </a:r>
          </a:p>
          <a:p>
            <a:pPr fontAlgn="auto">
              <a:spcAft>
                <a:spcPts val="0"/>
              </a:spcAft>
              <a:buFont typeface="Wingdings 3" charset="2"/>
              <a:buChar char=""/>
              <a:defRPr/>
            </a:pPr>
            <a:r>
              <a:rPr lang="fr-FR" altLang="fr-FR" sz="2400">
                <a:solidFill>
                  <a:schemeClr val="tx1">
                    <a:lumMod val="75000"/>
                    <a:lumOff val="25000"/>
                  </a:schemeClr>
                </a:solidFill>
              </a:rPr>
              <a:t>Version 2.0 en 1989:héritage multiple, classes abstraites, membres protégés …etc</a:t>
            </a:r>
          </a:p>
          <a:p>
            <a:pPr fontAlgn="auto">
              <a:spcAft>
                <a:spcPts val="0"/>
              </a:spcAft>
              <a:buFont typeface="Wingdings 3" charset="2"/>
              <a:buChar char=""/>
              <a:defRPr/>
            </a:pPr>
            <a:r>
              <a:rPr lang="fr-FR" altLang="fr-FR" sz="2400">
                <a:solidFill>
                  <a:schemeClr val="tx1">
                    <a:lumMod val="75000"/>
                    <a:lumOff val="25000"/>
                  </a:schemeClr>
                </a:solidFill>
              </a:rPr>
              <a:t>Standardisation ISO: 1998.</a:t>
            </a:r>
          </a:p>
          <a:p>
            <a:pPr fontAlgn="auto">
              <a:spcAft>
                <a:spcPts val="0"/>
              </a:spcAft>
              <a:buFont typeface="Wingdings 3" charset="2"/>
              <a:buChar char=""/>
              <a:defRPr/>
            </a:pPr>
            <a:r>
              <a:rPr lang="fr-FR" altLang="fr-FR" sz="2400">
                <a:solidFill>
                  <a:schemeClr val="tx1">
                    <a:lumMod val="75000"/>
                    <a:lumOff val="25000"/>
                  </a:schemeClr>
                </a:solidFill>
              </a:rPr>
              <a:t>Standard corrigé: 1993.</a:t>
            </a:r>
          </a:p>
          <a:p>
            <a:pPr fontAlgn="auto">
              <a:spcAft>
                <a:spcPts val="0"/>
              </a:spcAft>
              <a:buFont typeface="Wingdings 3" charset="2"/>
              <a:buChar char=""/>
              <a:defRPr/>
            </a:pPr>
            <a:r>
              <a:rPr lang="fr-FR" altLang="fr-FR" sz="2400">
                <a:solidFill>
                  <a:schemeClr val="tx1">
                    <a:lumMod val="75000"/>
                    <a:lumOff val="25000"/>
                  </a:schemeClr>
                </a:solidFill>
              </a:rPr>
              <a:t>Evolution de la Bibliothèque standard avec le langage (flux, STL …etc)</a:t>
            </a:r>
          </a:p>
          <a:p>
            <a:pPr fontAlgn="auto">
              <a:spcAft>
                <a:spcPts val="0"/>
              </a:spcAft>
              <a:buFont typeface="Wingdings 3" charset="2"/>
              <a:buChar char=""/>
              <a:defRPr/>
            </a:pPr>
            <a:r>
              <a:rPr lang="fr-FR" altLang="fr-FR" sz="2400">
                <a:solidFill>
                  <a:schemeClr val="tx1">
                    <a:lumMod val="75000"/>
                    <a:lumOff val="25000"/>
                  </a:schemeClr>
                </a:solidFill>
              </a:rPr>
              <a:t>Langage libre, norme propriétaire</a:t>
            </a:r>
          </a:p>
          <a:p>
            <a:pPr fontAlgn="auto">
              <a:spcAft>
                <a:spcPts val="0"/>
              </a:spcAft>
              <a:buFont typeface="Wingdings 3" charset="2"/>
              <a:buChar char=""/>
              <a:defRPr/>
            </a:pPr>
            <a:endParaRPr lang="fr-FR" altLang="fr-FR" sz="2400" i="1">
              <a:solidFill>
                <a:schemeClr val="tx1">
                  <a:lumMod val="75000"/>
                  <a:lumOff val="2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62568853-25AF-EFC6-2686-503E7133F2ED}"/>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24579" name="Rectangle 3">
            <a:extLst>
              <a:ext uri="{FF2B5EF4-FFF2-40B4-BE49-F238E27FC236}">
                <a16:creationId xmlns:a16="http://schemas.microsoft.com/office/drawing/2014/main" id="{705DA34D-F3CA-5053-6D22-E4BB2A1248B5}"/>
              </a:ext>
            </a:extLst>
          </p:cNvPr>
          <p:cNvSpPr>
            <a:spLocks noGrp="1" noChangeArrowheads="1"/>
          </p:cNvSpPr>
          <p:nvPr>
            <p:ph idx="1"/>
          </p:nvPr>
        </p:nvSpPr>
        <p:spPr>
          <a:xfrm>
            <a:off x="638175" y="1422400"/>
            <a:ext cx="8505825" cy="5348288"/>
          </a:xfrm>
        </p:spPr>
        <p:txBody>
          <a:bodyPr rtlCol="0">
            <a:normAutofit/>
          </a:bodyPr>
          <a:lstStyle/>
          <a:p>
            <a:pPr lvl="1" fontAlgn="auto">
              <a:spcAft>
                <a:spcPts val="0"/>
              </a:spcAft>
              <a:buFont typeface="Wingdings" panose="05000000000000000000" pitchFamily="2" charset="2"/>
              <a:buChar char="Ø"/>
              <a:defRPr/>
            </a:pPr>
            <a:r>
              <a:rPr lang="fr-FR" altLang="fr-FR" sz="1800" dirty="0">
                <a:solidFill>
                  <a:srgbClr val="000000"/>
                </a:solidFill>
              </a:rPr>
              <a:t>Lorsque toutes les méthodes de la classes B sont des méthodes amies de la classe A on peut inclure dans la déclaration de la classe A une seule déclaration d’</a:t>
            </a:r>
            <a:r>
              <a:rPr lang="fr-FR" altLang="fr-FR" sz="1800" dirty="0" err="1">
                <a:solidFill>
                  <a:srgbClr val="000000"/>
                </a:solidFill>
              </a:rPr>
              <a:t>amitiée</a:t>
            </a:r>
            <a:r>
              <a:rPr lang="fr-FR" altLang="fr-FR" sz="1800" dirty="0">
                <a:solidFill>
                  <a:srgbClr val="000000"/>
                </a:solidFill>
              </a:rPr>
              <a:t>: </a:t>
            </a:r>
            <a:r>
              <a:rPr lang="fr-FR" altLang="fr-FR" dirty="0" err="1">
                <a:solidFill>
                  <a:srgbClr val="0070C0"/>
                </a:solidFill>
              </a:rPr>
              <a:t>friend</a:t>
            </a:r>
            <a:r>
              <a:rPr lang="fr-FR" altLang="fr-FR" dirty="0">
                <a:solidFill>
                  <a:srgbClr val="0070C0"/>
                </a:solidFill>
              </a:rPr>
              <a:t> class B;.</a:t>
            </a:r>
          </a:p>
          <a:p>
            <a:pPr fontAlgn="auto">
              <a:spcAft>
                <a:spcPts val="0"/>
              </a:spcAft>
              <a:buFont typeface="Wingdings" panose="05000000000000000000" pitchFamily="2" charset="2"/>
              <a:buNone/>
              <a:defRPr/>
            </a:pPr>
            <a:r>
              <a:rPr lang="fr-FR" altLang="fr-FR" sz="2400" b="1" dirty="0">
                <a:solidFill>
                  <a:srgbClr val="002060"/>
                </a:solidFill>
              </a:rPr>
              <a:t>Encapsulation des données : </a:t>
            </a:r>
          </a:p>
          <a:p>
            <a:pPr lvl="1" fontAlgn="auto">
              <a:spcAft>
                <a:spcPts val="0"/>
              </a:spcAft>
              <a:buFont typeface="Wingdings" panose="05000000000000000000" pitchFamily="2" charset="2"/>
              <a:buChar char="Ø"/>
              <a:defRPr/>
            </a:pPr>
            <a:r>
              <a:rPr lang="fr-FR" altLang="fr-FR" sz="1800" dirty="0">
                <a:solidFill>
                  <a:srgbClr val="000000"/>
                </a:solidFill>
              </a:rPr>
              <a:t>pour donner accès aux membres privées d’une classes, on utilise généralement les accesseurs:</a:t>
            </a:r>
          </a:p>
          <a:p>
            <a:pPr marL="896938" lvl="2" indent="-182563" fontAlgn="auto">
              <a:spcAft>
                <a:spcPts val="0"/>
              </a:spcAft>
              <a:buFont typeface="Wingdings" panose="05000000000000000000" pitchFamily="2" charset="2"/>
              <a:buChar char="ü"/>
              <a:defRPr/>
            </a:pPr>
            <a:r>
              <a:rPr lang="fr-FR" altLang="fr-FR" sz="1700" dirty="0">
                <a:solidFill>
                  <a:srgbClr val="000000"/>
                </a:solidFill>
              </a:rPr>
              <a:t>Un accesseur en lecture (getter)</a:t>
            </a:r>
          </a:p>
          <a:p>
            <a:pPr marL="896938" lvl="2" indent="-182563" fontAlgn="auto">
              <a:spcAft>
                <a:spcPts val="0"/>
              </a:spcAft>
              <a:buFont typeface="Wingdings" panose="05000000000000000000" pitchFamily="2" charset="2"/>
              <a:buChar char="ü"/>
              <a:defRPr/>
            </a:pPr>
            <a:r>
              <a:rPr lang="fr-FR" altLang="fr-FR" sz="1700" dirty="0">
                <a:solidFill>
                  <a:srgbClr val="000000"/>
                </a:solidFill>
              </a:rPr>
              <a:t>Un accesseur en écriture  (setter)</a:t>
            </a:r>
            <a:endParaRPr lang="fr-FR" altLang="fr-FR" sz="1700" dirty="0">
              <a:solidFill>
                <a:srgbClr val="FF0000"/>
              </a:solidFill>
            </a:endParaRPr>
          </a:p>
          <a:p>
            <a:pPr lvl="1" fontAlgn="auto">
              <a:spcAft>
                <a:spcPts val="0"/>
              </a:spcAft>
              <a:buFont typeface="Wingdings" panose="05000000000000000000" pitchFamily="2" charset="2"/>
              <a:buChar char="Ø"/>
              <a:defRPr/>
            </a:pPr>
            <a:r>
              <a:rPr lang="fr-FR" altLang="fr-FR" sz="2400" dirty="0">
                <a:solidFill>
                  <a:srgbClr val="000000"/>
                </a:solidFill>
              </a:rPr>
              <a:t>     </a:t>
            </a:r>
            <a:r>
              <a:rPr lang="fr-FR" altLang="fr-FR" sz="1800" dirty="0">
                <a:solidFill>
                  <a:srgbClr val="000000"/>
                </a:solidFill>
              </a:rPr>
              <a:t>Forme (canonique) des accesseurs:</a:t>
            </a:r>
          </a:p>
          <a:p>
            <a:pPr lvl="1" indent="153988" fontAlgn="auto">
              <a:spcAft>
                <a:spcPts val="0"/>
              </a:spcAft>
              <a:buFont typeface="Wingdings" panose="05000000000000000000" pitchFamily="2" charset="2"/>
              <a:buChar char="ü"/>
              <a:defRPr/>
            </a:pPr>
            <a:r>
              <a:rPr lang="fr-FR" altLang="fr-FR" sz="1800" dirty="0">
                <a:solidFill>
                  <a:srgbClr val="000000"/>
                </a:solidFill>
              </a:rPr>
              <a:t>Supposons qu’on a </a:t>
            </a:r>
            <a:r>
              <a:rPr lang="fr-FR" altLang="fr-FR" sz="1800" dirty="0" err="1">
                <a:solidFill>
                  <a:srgbClr val="000000"/>
                </a:solidFill>
              </a:rPr>
              <a:t>una</a:t>
            </a:r>
            <a:r>
              <a:rPr lang="fr-FR" altLang="fr-FR" sz="1800" dirty="0">
                <a:solidFill>
                  <a:srgbClr val="000000"/>
                </a:solidFill>
              </a:rPr>
              <a:t> Attribut déclaré dans la classe T a;</a:t>
            </a:r>
          </a:p>
          <a:p>
            <a:pPr lvl="1" indent="153988" fontAlgn="auto">
              <a:spcAft>
                <a:spcPts val="0"/>
              </a:spcAft>
              <a:buFont typeface="Wingdings" panose="05000000000000000000" pitchFamily="2" charset="2"/>
              <a:buChar char="ü"/>
              <a:defRPr/>
            </a:pPr>
            <a:r>
              <a:rPr lang="fr-FR" altLang="fr-FR" sz="1800" dirty="0">
                <a:solidFill>
                  <a:srgbClr val="000000"/>
                </a:solidFill>
              </a:rPr>
              <a:t>getter</a:t>
            </a:r>
            <a:r>
              <a:rPr lang="fr-FR" altLang="fr-FR" sz="1800" dirty="0">
                <a:solidFill>
                  <a:srgbClr val="0070C0"/>
                </a:solidFill>
              </a:rPr>
              <a:t>: T </a:t>
            </a:r>
            <a:r>
              <a:rPr lang="fr-FR" altLang="fr-FR" sz="1800" dirty="0" err="1">
                <a:solidFill>
                  <a:srgbClr val="0070C0"/>
                </a:solidFill>
              </a:rPr>
              <a:t>getA</a:t>
            </a:r>
            <a:r>
              <a:rPr lang="fr-FR" altLang="fr-FR" sz="1800" dirty="0">
                <a:solidFill>
                  <a:srgbClr val="0070C0"/>
                </a:solidFill>
              </a:rPr>
              <a:t>() {return a;}</a:t>
            </a:r>
          </a:p>
          <a:p>
            <a:pPr lvl="1" indent="153988" fontAlgn="auto">
              <a:spcAft>
                <a:spcPts val="0"/>
              </a:spcAft>
              <a:buFont typeface="Wingdings" panose="05000000000000000000" pitchFamily="2" charset="2"/>
              <a:buChar char="ü"/>
              <a:defRPr/>
            </a:pPr>
            <a:r>
              <a:rPr lang="fr-FR" altLang="fr-FR" sz="1800" dirty="0">
                <a:solidFill>
                  <a:srgbClr val="000000"/>
                </a:solidFill>
              </a:rPr>
              <a:t>Setter: </a:t>
            </a:r>
            <a:r>
              <a:rPr lang="fr-FR" altLang="fr-FR" sz="1800" dirty="0" err="1">
                <a:solidFill>
                  <a:srgbClr val="0070C0"/>
                </a:solidFill>
              </a:rPr>
              <a:t>void</a:t>
            </a:r>
            <a:r>
              <a:rPr lang="fr-FR" altLang="fr-FR" sz="1800" dirty="0">
                <a:solidFill>
                  <a:srgbClr val="0070C0"/>
                </a:solidFill>
              </a:rPr>
              <a:t> </a:t>
            </a:r>
            <a:r>
              <a:rPr lang="fr-FR" altLang="fr-FR" sz="1800" dirty="0" err="1">
                <a:solidFill>
                  <a:srgbClr val="0070C0"/>
                </a:solidFill>
              </a:rPr>
              <a:t>setA</a:t>
            </a:r>
            <a:r>
              <a:rPr lang="fr-FR" altLang="fr-FR" sz="1800" dirty="0">
                <a:solidFill>
                  <a:srgbClr val="0070C0"/>
                </a:solidFill>
              </a:rPr>
              <a:t>( T a) {</a:t>
            </a:r>
            <a:r>
              <a:rPr lang="fr-FR" altLang="fr-FR" sz="1800" dirty="0" err="1">
                <a:solidFill>
                  <a:srgbClr val="0070C0"/>
                </a:solidFill>
              </a:rPr>
              <a:t>this.a</a:t>
            </a:r>
            <a:r>
              <a:rPr lang="fr-FR" altLang="fr-FR" sz="1800" dirty="0">
                <a:solidFill>
                  <a:srgbClr val="0070C0"/>
                </a:solidFill>
              </a:rPr>
              <a:t>=a;}</a:t>
            </a:r>
          </a:p>
          <a:p>
            <a:pPr lvl="1" indent="153988" fontAlgn="auto">
              <a:spcAft>
                <a:spcPts val="0"/>
              </a:spcAft>
              <a:buFont typeface="Wingdings" panose="05000000000000000000" pitchFamily="2" charset="2"/>
              <a:buChar char="ü"/>
              <a:defRPr/>
            </a:pPr>
            <a:r>
              <a:rPr lang="fr-FR" altLang="fr-FR" sz="1800" dirty="0">
                <a:solidFill>
                  <a:srgbClr val="000000"/>
                </a:solidFill>
              </a:rPr>
              <a:t>Pour les attributs indexés on utilise un indexe pour accéder chaque élément séparément</a:t>
            </a:r>
          </a:p>
          <a:p>
            <a:pPr fontAlgn="auto">
              <a:spcAft>
                <a:spcPts val="0"/>
              </a:spcAft>
              <a:buFontTx/>
              <a:buChar char="-"/>
              <a:defRPr/>
            </a:pPr>
            <a:endParaRPr lang="fr-FR" altLang="fr-FR" sz="2400" b="1" dirty="0">
              <a:solidFill>
                <a:srgbClr val="C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1C942FE3-59DC-075A-4FAF-482E3AD44F9A}"/>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25603" name="Rectangle 3">
            <a:extLst>
              <a:ext uri="{FF2B5EF4-FFF2-40B4-BE49-F238E27FC236}">
                <a16:creationId xmlns:a16="http://schemas.microsoft.com/office/drawing/2014/main" id="{11CB29CF-28F4-B2C8-59F6-0BB58F181F17}"/>
              </a:ext>
            </a:extLst>
          </p:cNvPr>
          <p:cNvSpPr>
            <a:spLocks noGrp="1" noChangeArrowheads="1"/>
          </p:cNvSpPr>
          <p:nvPr>
            <p:ph idx="1"/>
          </p:nvPr>
        </p:nvSpPr>
        <p:spPr>
          <a:xfrm>
            <a:off x="1323703" y="1422400"/>
            <a:ext cx="7820297" cy="5348288"/>
          </a:xfrm>
        </p:spPr>
        <p:txBody>
          <a:bodyPr rtlCol="0">
            <a:normAutofit fontScale="92500" lnSpcReduction="20000"/>
          </a:bodyPr>
          <a:lstStyle/>
          <a:p>
            <a:pPr fontAlgn="auto">
              <a:spcAft>
                <a:spcPts val="0"/>
              </a:spcAft>
              <a:buFont typeface="Wingdings" panose="05000000000000000000" pitchFamily="2" charset="2"/>
              <a:buChar char="Ø"/>
              <a:defRPr/>
            </a:pPr>
            <a:r>
              <a:rPr lang="fr-FR" altLang="fr-FR" dirty="0">
                <a:solidFill>
                  <a:schemeClr val="tx1">
                    <a:lumMod val="75000"/>
                    <a:lumOff val="25000"/>
                  </a:schemeClr>
                </a:solidFill>
              </a:rPr>
              <a:t>Exemple : un attribut est déclaré </a:t>
            </a:r>
            <a:r>
              <a:rPr lang="fr-FR" altLang="fr-FR" dirty="0">
                <a:solidFill>
                  <a:srgbClr val="0070C0"/>
                </a:solidFill>
              </a:rPr>
              <a:t>T a[];:</a:t>
            </a:r>
          </a:p>
          <a:p>
            <a:pPr lvl="1" fontAlgn="auto">
              <a:spcAft>
                <a:spcPts val="0"/>
              </a:spcAft>
              <a:buFont typeface="Wingdings" panose="05000000000000000000" pitchFamily="2" charset="2"/>
              <a:buChar char="ü"/>
              <a:defRPr/>
            </a:pPr>
            <a:r>
              <a:rPr lang="fr-FR" altLang="fr-FR" dirty="0">
                <a:solidFill>
                  <a:schemeClr val="tx1">
                    <a:lumMod val="75000"/>
                    <a:lumOff val="25000"/>
                  </a:schemeClr>
                </a:solidFill>
              </a:rPr>
              <a:t>Getter</a:t>
            </a:r>
            <a:r>
              <a:rPr lang="fr-FR" altLang="fr-FR" dirty="0">
                <a:solidFill>
                  <a:srgbClr val="0070C0"/>
                </a:solidFill>
              </a:rPr>
              <a:t>: T </a:t>
            </a:r>
            <a:r>
              <a:rPr lang="fr-FR" altLang="fr-FR" dirty="0" err="1">
                <a:solidFill>
                  <a:srgbClr val="0070C0"/>
                </a:solidFill>
              </a:rPr>
              <a:t>getA</a:t>
            </a:r>
            <a:r>
              <a:rPr lang="fr-FR" altLang="fr-FR" dirty="0">
                <a:solidFill>
                  <a:srgbClr val="0070C0"/>
                </a:solidFill>
              </a:rPr>
              <a:t>(</a:t>
            </a:r>
            <a:r>
              <a:rPr lang="fr-FR" altLang="fr-FR" dirty="0" err="1">
                <a:solidFill>
                  <a:srgbClr val="0070C0"/>
                </a:solidFill>
              </a:rPr>
              <a:t>int</a:t>
            </a:r>
            <a:r>
              <a:rPr lang="fr-FR" altLang="fr-FR" dirty="0">
                <a:solidFill>
                  <a:srgbClr val="0070C0"/>
                </a:solidFill>
              </a:rPr>
              <a:t> index) {return a[index];}</a:t>
            </a:r>
          </a:p>
          <a:p>
            <a:pPr lvl="1" fontAlgn="auto">
              <a:spcAft>
                <a:spcPts val="0"/>
              </a:spcAft>
              <a:buFont typeface="Wingdings" panose="05000000000000000000" pitchFamily="2" charset="2"/>
              <a:buChar char="ü"/>
              <a:defRPr/>
            </a:pPr>
            <a:r>
              <a:rPr lang="fr-FR" altLang="fr-FR" dirty="0">
                <a:solidFill>
                  <a:schemeClr val="tx1">
                    <a:lumMod val="75000"/>
                    <a:lumOff val="25000"/>
                  </a:schemeClr>
                </a:solidFill>
              </a:rPr>
              <a:t>Setter</a:t>
            </a:r>
            <a:r>
              <a:rPr lang="fr-FR" altLang="fr-FR" dirty="0">
                <a:solidFill>
                  <a:srgbClr val="0070C0"/>
                </a:solidFill>
              </a:rPr>
              <a:t>: </a:t>
            </a:r>
            <a:r>
              <a:rPr lang="fr-FR" altLang="fr-FR" dirty="0" err="1">
                <a:solidFill>
                  <a:srgbClr val="0070C0"/>
                </a:solidFill>
              </a:rPr>
              <a:t>void</a:t>
            </a:r>
            <a:r>
              <a:rPr lang="fr-FR" altLang="fr-FR" dirty="0">
                <a:solidFill>
                  <a:srgbClr val="0070C0"/>
                </a:solidFill>
              </a:rPr>
              <a:t> </a:t>
            </a:r>
            <a:r>
              <a:rPr lang="fr-FR" altLang="fr-FR" dirty="0" err="1">
                <a:solidFill>
                  <a:srgbClr val="0070C0"/>
                </a:solidFill>
              </a:rPr>
              <a:t>setA</a:t>
            </a:r>
            <a:r>
              <a:rPr lang="fr-FR" altLang="fr-FR" dirty="0">
                <a:solidFill>
                  <a:srgbClr val="0070C0"/>
                </a:solidFill>
              </a:rPr>
              <a:t>(</a:t>
            </a:r>
            <a:r>
              <a:rPr lang="fr-FR" altLang="fr-FR" dirty="0" err="1">
                <a:solidFill>
                  <a:srgbClr val="0070C0"/>
                </a:solidFill>
              </a:rPr>
              <a:t>int</a:t>
            </a:r>
            <a:r>
              <a:rPr lang="fr-FR" altLang="fr-FR" dirty="0">
                <a:solidFill>
                  <a:srgbClr val="0070C0"/>
                </a:solidFill>
              </a:rPr>
              <a:t> index, T value) {a[index]=value; </a:t>
            </a:r>
            <a:r>
              <a:rPr lang="fr-FR" altLang="fr-FR" dirty="0">
                <a:solidFill>
                  <a:schemeClr val="tx1">
                    <a:lumMod val="75000"/>
                    <a:lumOff val="25000"/>
                  </a:schemeClr>
                </a:solidFill>
              </a:rPr>
              <a:t>// il faut contrôler index</a:t>
            </a:r>
          </a:p>
          <a:p>
            <a:pPr fontAlgn="auto">
              <a:spcAft>
                <a:spcPts val="0"/>
              </a:spcAft>
              <a:buFont typeface="Wingdings" panose="05000000000000000000" pitchFamily="2" charset="2"/>
              <a:buChar char="Ø"/>
              <a:defRPr/>
            </a:pPr>
            <a:r>
              <a:rPr lang="fr-FR" altLang="fr-FR" dirty="0">
                <a:solidFill>
                  <a:schemeClr val="tx1">
                    <a:lumMod val="75000"/>
                    <a:lumOff val="25000"/>
                  </a:schemeClr>
                </a:solidFill>
              </a:rPr>
              <a:t>N.B: </a:t>
            </a:r>
          </a:p>
          <a:p>
            <a:pPr lvl="1" fontAlgn="auto">
              <a:spcAft>
                <a:spcPts val="0"/>
              </a:spcAft>
              <a:buFont typeface="Wingdings" panose="05000000000000000000" pitchFamily="2" charset="2"/>
              <a:buChar char="ü"/>
              <a:defRPr/>
            </a:pPr>
            <a:r>
              <a:rPr lang="fr-FR" altLang="fr-FR" dirty="0">
                <a:solidFill>
                  <a:schemeClr val="tx1">
                    <a:lumMod val="75000"/>
                    <a:lumOff val="25000"/>
                  </a:schemeClr>
                </a:solidFill>
              </a:rPr>
              <a:t>faire attention aux attributs dynamiques (getter peut retourner un pointeur vers une zone membre données qui devrait être protégée.</a:t>
            </a:r>
          </a:p>
          <a:p>
            <a:pPr lvl="1" fontAlgn="auto">
              <a:spcAft>
                <a:spcPts val="0"/>
              </a:spcAft>
              <a:buFont typeface="Wingdings" panose="05000000000000000000" pitchFamily="2" charset="2"/>
              <a:buChar char="ü"/>
              <a:defRPr/>
            </a:pPr>
            <a:r>
              <a:rPr lang="fr-FR" altLang="fr-FR" dirty="0">
                <a:solidFill>
                  <a:schemeClr val="tx1">
                    <a:lumMod val="75000"/>
                    <a:lumOff val="25000"/>
                  </a:schemeClr>
                </a:solidFill>
              </a:rPr>
              <a:t>il n’est pas toujours nécessaire de mettre des accesseurs (des attributs internes qui évoluent par des méthodes autres que les accesseurs).</a:t>
            </a:r>
          </a:p>
          <a:p>
            <a:pPr fontAlgn="auto">
              <a:spcAft>
                <a:spcPts val="0"/>
              </a:spcAft>
              <a:buFont typeface="Wingdings" panose="05000000000000000000" pitchFamily="2" charset="2"/>
              <a:buNone/>
              <a:defRPr/>
            </a:pPr>
            <a:r>
              <a:rPr lang="fr-FR" altLang="fr-FR" sz="2400" b="1" dirty="0">
                <a:solidFill>
                  <a:srgbClr val="002060"/>
                </a:solidFill>
              </a:rPr>
              <a:t>Objets dynamiques et objets statiques:</a:t>
            </a:r>
          </a:p>
          <a:p>
            <a:pPr fontAlgn="auto">
              <a:spcAft>
                <a:spcPts val="0"/>
              </a:spcAft>
              <a:buFont typeface="Wingdings" panose="05000000000000000000" pitchFamily="2" charset="2"/>
              <a:buNone/>
              <a:defRPr/>
            </a:pPr>
            <a:r>
              <a:rPr lang="fr-FR" altLang="fr-FR" dirty="0">
                <a:solidFill>
                  <a:schemeClr val="tx1">
                    <a:lumMod val="75000"/>
                    <a:lumOff val="25000"/>
                  </a:schemeClr>
                </a:solidFill>
              </a:rPr>
              <a:t>En  C++, à l’instar des variables, les objets peuvent être statiques:</a:t>
            </a:r>
          </a:p>
          <a:p>
            <a:pPr fontAlgn="auto">
              <a:spcAft>
                <a:spcPts val="0"/>
              </a:spcAft>
              <a:buFont typeface="Wingdings" panose="05000000000000000000" pitchFamily="2" charset="2"/>
              <a:buNone/>
              <a:defRPr/>
            </a:pPr>
            <a:r>
              <a:rPr lang="fr-FR" altLang="fr-FR" dirty="0" err="1">
                <a:solidFill>
                  <a:srgbClr val="0070C0"/>
                </a:solidFill>
              </a:rPr>
              <a:t>Complex</a:t>
            </a:r>
            <a:r>
              <a:rPr lang="fr-FR" altLang="fr-FR" dirty="0">
                <a:solidFill>
                  <a:srgbClr val="0070C0"/>
                </a:solidFill>
              </a:rPr>
              <a:t> c1(2.0,3.0);</a:t>
            </a:r>
            <a:r>
              <a:rPr lang="fr-FR" altLang="fr-FR" dirty="0">
                <a:solidFill>
                  <a:schemeClr val="tx1">
                    <a:lumMod val="75000"/>
                    <a:lumOff val="25000"/>
                  </a:schemeClr>
                </a:solidFill>
              </a:rPr>
              <a:t> // déclaration et appel à l’un des constructeur</a:t>
            </a:r>
          </a:p>
          <a:p>
            <a:pPr fontAlgn="auto">
              <a:spcAft>
                <a:spcPts val="0"/>
              </a:spcAft>
              <a:buFont typeface="Wingdings" panose="05000000000000000000" pitchFamily="2" charset="2"/>
              <a:buNone/>
              <a:defRPr/>
            </a:pPr>
            <a:r>
              <a:rPr lang="fr-FR" altLang="fr-FR" dirty="0">
                <a:solidFill>
                  <a:srgbClr val="0070C0"/>
                </a:solidFill>
              </a:rPr>
              <a:t>c1. move(1.0,2.3);</a:t>
            </a:r>
          </a:p>
          <a:p>
            <a:pPr fontAlgn="auto">
              <a:spcAft>
                <a:spcPts val="0"/>
              </a:spcAft>
              <a:buFont typeface="Wingdings" panose="05000000000000000000" pitchFamily="2" charset="2"/>
              <a:buNone/>
              <a:defRPr/>
            </a:pPr>
            <a:r>
              <a:rPr lang="fr-FR" altLang="fr-FR" dirty="0">
                <a:solidFill>
                  <a:schemeClr val="tx1">
                    <a:lumMod val="75000"/>
                    <a:lumOff val="25000"/>
                  </a:schemeClr>
                </a:solidFill>
              </a:rPr>
              <a:t>Ou dynamique</a:t>
            </a:r>
          </a:p>
          <a:p>
            <a:pPr fontAlgn="auto">
              <a:spcAft>
                <a:spcPts val="0"/>
              </a:spcAft>
              <a:buFont typeface="Wingdings" panose="05000000000000000000" pitchFamily="2" charset="2"/>
              <a:buNone/>
              <a:defRPr/>
            </a:pPr>
            <a:r>
              <a:rPr lang="fr-FR" altLang="fr-FR" dirty="0" err="1">
                <a:solidFill>
                  <a:srgbClr val="0070C0"/>
                </a:solidFill>
              </a:rPr>
              <a:t>Complex</a:t>
            </a:r>
            <a:r>
              <a:rPr lang="fr-FR" altLang="fr-FR" dirty="0">
                <a:solidFill>
                  <a:srgbClr val="0070C0"/>
                </a:solidFill>
              </a:rPr>
              <a:t> *c;</a:t>
            </a:r>
          </a:p>
          <a:p>
            <a:pPr fontAlgn="auto">
              <a:spcAft>
                <a:spcPts val="0"/>
              </a:spcAft>
              <a:buFont typeface="Wingdings" panose="05000000000000000000" pitchFamily="2" charset="2"/>
              <a:buNone/>
              <a:defRPr/>
            </a:pPr>
            <a:r>
              <a:rPr lang="fr-FR" altLang="fr-FR" dirty="0">
                <a:solidFill>
                  <a:srgbClr val="0070C0"/>
                </a:solidFill>
              </a:rPr>
              <a:t>c= new </a:t>
            </a:r>
            <a:r>
              <a:rPr lang="fr-FR" altLang="fr-FR" dirty="0" err="1">
                <a:solidFill>
                  <a:srgbClr val="0070C0"/>
                </a:solidFill>
              </a:rPr>
              <a:t>Complex</a:t>
            </a:r>
            <a:r>
              <a:rPr lang="fr-FR" altLang="fr-FR" dirty="0">
                <a:solidFill>
                  <a:srgbClr val="0070C0"/>
                </a:solidFill>
              </a:rPr>
              <a:t>(2.0,3.0);</a:t>
            </a:r>
          </a:p>
          <a:p>
            <a:pPr fontAlgn="auto">
              <a:spcAft>
                <a:spcPts val="0"/>
              </a:spcAft>
              <a:buFont typeface="Wingdings" panose="05000000000000000000" pitchFamily="2" charset="2"/>
              <a:buNone/>
              <a:defRPr/>
            </a:pPr>
            <a:r>
              <a:rPr lang="fr-FR" altLang="fr-FR" dirty="0">
                <a:solidFill>
                  <a:srgbClr val="0070C0"/>
                </a:solidFill>
              </a:rPr>
              <a:t>c-&gt;move(2.0,3.0);</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283AC751-DC15-856B-BE36-6D290EF6B6ED}"/>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24579" name="Rectangle 3">
            <a:extLst>
              <a:ext uri="{FF2B5EF4-FFF2-40B4-BE49-F238E27FC236}">
                <a16:creationId xmlns:a16="http://schemas.microsoft.com/office/drawing/2014/main" id="{70A93185-979F-439A-4CD5-827033AC0C0B}"/>
              </a:ext>
            </a:extLst>
          </p:cNvPr>
          <p:cNvSpPr>
            <a:spLocks noGrp="1" noChangeArrowheads="1"/>
          </p:cNvSpPr>
          <p:nvPr>
            <p:ph idx="1"/>
          </p:nvPr>
        </p:nvSpPr>
        <p:spPr>
          <a:xfrm>
            <a:off x="1245326" y="1422400"/>
            <a:ext cx="7898674" cy="5348288"/>
          </a:xfrm>
        </p:spPr>
        <p:txBody>
          <a:bodyPr rtlCol="0">
            <a:normAutofit fontScale="92500" lnSpcReduction="10000"/>
          </a:bodyPr>
          <a:lstStyle/>
          <a:p>
            <a:pPr fontAlgn="auto">
              <a:spcAft>
                <a:spcPts val="0"/>
              </a:spcAft>
              <a:buFont typeface="Wingdings" panose="05000000000000000000" pitchFamily="2" charset="2"/>
              <a:buNone/>
              <a:defRPr/>
            </a:pPr>
            <a:r>
              <a:rPr lang="fr-FR" altLang="fr-FR" sz="2400" b="1" dirty="0">
                <a:solidFill>
                  <a:schemeClr val="tx1"/>
                </a:solidFill>
              </a:rPr>
              <a:t>Relations entres classes:</a:t>
            </a:r>
          </a:p>
          <a:p>
            <a:pPr fontAlgn="auto">
              <a:spcAft>
                <a:spcPts val="0"/>
              </a:spcAft>
              <a:buFont typeface="Wingdings" panose="05000000000000000000" pitchFamily="2" charset="2"/>
              <a:buNone/>
              <a:defRPr/>
            </a:pPr>
            <a:r>
              <a:rPr lang="fr-FR" altLang="fr-FR" sz="2400" b="1" dirty="0">
                <a:solidFill>
                  <a:schemeClr val="tx1"/>
                </a:solidFill>
              </a:rPr>
              <a:t>1- Héritage : </a:t>
            </a:r>
          </a:p>
          <a:p>
            <a:pPr marL="0" indent="0" fontAlgn="auto">
              <a:spcAft>
                <a:spcPts val="0"/>
              </a:spcAft>
              <a:buFont typeface="Wingdings" panose="05000000000000000000" pitchFamily="2" charset="2"/>
              <a:buNone/>
              <a:defRPr/>
            </a:pPr>
            <a:r>
              <a:rPr lang="fr-FR" altLang="fr-FR" dirty="0">
                <a:solidFill>
                  <a:schemeClr val="tx1">
                    <a:lumMod val="75000"/>
                    <a:lumOff val="25000"/>
                  </a:schemeClr>
                </a:solidFill>
              </a:rPr>
              <a:t>L’héritage est un concept fondamental en AOO, il permet de construire une classe à partir d’autres classes. </a:t>
            </a:r>
          </a:p>
          <a:p>
            <a:pPr marL="0" indent="0" fontAlgn="auto">
              <a:spcAft>
                <a:spcPts val="0"/>
              </a:spcAft>
              <a:buFont typeface="Wingdings" panose="05000000000000000000" pitchFamily="2" charset="2"/>
              <a:buNone/>
              <a:defRPr/>
            </a:pPr>
            <a:r>
              <a:rPr lang="fr-FR" altLang="fr-FR" dirty="0">
                <a:solidFill>
                  <a:schemeClr val="tx1">
                    <a:lumMod val="75000"/>
                    <a:lumOff val="25000"/>
                  </a:schemeClr>
                </a:solidFill>
              </a:rPr>
              <a:t>Intérêts:</a:t>
            </a:r>
          </a:p>
          <a:p>
            <a:pPr lvl="1" fontAlgn="auto">
              <a:spcAft>
                <a:spcPts val="0"/>
              </a:spcAft>
              <a:buFont typeface="Wingdings" panose="05000000000000000000" pitchFamily="2" charset="2"/>
              <a:buChar char="Ø"/>
              <a:defRPr/>
            </a:pPr>
            <a:r>
              <a:rPr lang="fr-FR" altLang="fr-FR" dirty="0">
                <a:solidFill>
                  <a:schemeClr val="tx1">
                    <a:lumMod val="75000"/>
                    <a:lumOff val="25000"/>
                  </a:schemeClr>
                </a:solidFill>
              </a:rPr>
              <a:t>Réutilisation implicite d’une ou plusieurs classes.</a:t>
            </a:r>
          </a:p>
          <a:p>
            <a:pPr lvl="1" fontAlgn="auto">
              <a:spcAft>
                <a:spcPts val="0"/>
              </a:spcAft>
              <a:buFont typeface="Wingdings" panose="05000000000000000000" pitchFamily="2" charset="2"/>
              <a:buChar char="Ø"/>
              <a:defRPr/>
            </a:pPr>
            <a:r>
              <a:rPr lang="fr-FR" altLang="fr-FR" dirty="0">
                <a:solidFill>
                  <a:schemeClr val="tx1">
                    <a:lumMod val="75000"/>
                    <a:lumOff val="25000"/>
                  </a:schemeClr>
                </a:solidFill>
              </a:rPr>
              <a:t>Extension naturelle des fonctionnalités d’une ou plusieurs classes.</a:t>
            </a:r>
          </a:p>
          <a:p>
            <a:pPr marL="0" indent="0" fontAlgn="auto">
              <a:spcAft>
                <a:spcPts val="0"/>
              </a:spcAft>
              <a:buFont typeface="Wingdings" panose="05000000000000000000" pitchFamily="2" charset="2"/>
              <a:buNone/>
              <a:defRPr/>
            </a:pPr>
            <a:r>
              <a:rPr lang="fr-FR" altLang="fr-FR" dirty="0">
                <a:solidFill>
                  <a:schemeClr val="tx1">
                    <a:lumMod val="75000"/>
                    <a:lumOff val="25000"/>
                  </a:schemeClr>
                </a:solidFill>
              </a:rPr>
              <a:t>Lorsqu’une classe hérite d’une seule classe on parle d’héritage simple, le cas échéant (classe héritant de plusieurs classes) c’est l’héritage multiple.</a:t>
            </a:r>
          </a:p>
          <a:p>
            <a:pPr marL="0" indent="0" fontAlgn="auto">
              <a:spcAft>
                <a:spcPts val="0"/>
              </a:spcAft>
              <a:buFont typeface="Wingdings" panose="05000000000000000000" pitchFamily="2" charset="2"/>
              <a:buNone/>
              <a:defRPr/>
            </a:pPr>
            <a:r>
              <a:rPr lang="fr-FR" altLang="fr-FR" dirty="0">
                <a:solidFill>
                  <a:schemeClr val="tx1">
                    <a:lumMod val="75000"/>
                    <a:lumOff val="25000"/>
                  </a:schemeClr>
                </a:solidFill>
              </a:rPr>
              <a:t>L’héritage permet de définir une relation de type « est-un » (« </a:t>
            </a:r>
            <a:r>
              <a:rPr lang="fr-FR" altLang="fr-FR" dirty="0" err="1">
                <a:solidFill>
                  <a:schemeClr val="tx1">
                    <a:lumMod val="75000"/>
                    <a:lumOff val="25000"/>
                  </a:schemeClr>
                </a:solidFill>
              </a:rPr>
              <a:t>is</a:t>
            </a:r>
            <a:r>
              <a:rPr lang="fr-FR" altLang="fr-FR" dirty="0">
                <a:solidFill>
                  <a:schemeClr val="tx1">
                    <a:lumMod val="75000"/>
                    <a:lumOff val="25000"/>
                  </a:schemeClr>
                </a:solidFill>
              </a:rPr>
              <a:t> a ») entre l’objet est la superclasse de sa classe.</a:t>
            </a:r>
          </a:p>
          <a:p>
            <a:pPr marL="0" indent="0" fontAlgn="auto">
              <a:spcAft>
                <a:spcPts val="0"/>
              </a:spcAft>
              <a:buFont typeface="Wingdings" panose="05000000000000000000" pitchFamily="2" charset="2"/>
              <a:buNone/>
              <a:defRPr/>
            </a:pPr>
            <a:r>
              <a:rPr lang="fr-FR" altLang="fr-FR" dirty="0">
                <a:solidFill>
                  <a:schemeClr val="tx1">
                    <a:lumMod val="75000"/>
                    <a:lumOff val="25000"/>
                  </a:schemeClr>
                </a:solidFill>
              </a:rPr>
              <a:t>En C++, la relation d’héritage est réalisé dans la déclaration de la classe;</a:t>
            </a:r>
          </a:p>
          <a:p>
            <a:pPr marL="0" indent="0" fontAlgn="auto">
              <a:spcAft>
                <a:spcPts val="0"/>
              </a:spcAft>
              <a:buFont typeface="Wingdings" panose="05000000000000000000" pitchFamily="2" charset="2"/>
              <a:buNone/>
              <a:defRPr/>
            </a:pPr>
            <a:r>
              <a:rPr lang="fr-FR" altLang="fr-FR" dirty="0">
                <a:solidFill>
                  <a:srgbClr val="0070C0"/>
                </a:solidFill>
              </a:rPr>
              <a:t>class A:class B {…..}; </a:t>
            </a:r>
            <a:r>
              <a:rPr lang="fr-FR" altLang="fr-FR" dirty="0">
                <a:solidFill>
                  <a:schemeClr val="tx1">
                    <a:lumMod val="75000"/>
                    <a:lumOff val="25000"/>
                  </a:schemeClr>
                </a:solidFill>
              </a:rPr>
              <a:t>//signifie que la classe A hérite de la classe B.</a:t>
            </a:r>
          </a:p>
          <a:p>
            <a:pPr marL="0" indent="0" fontAlgn="auto">
              <a:spcAft>
                <a:spcPts val="0"/>
              </a:spcAft>
              <a:buFont typeface="Wingdings" panose="05000000000000000000" pitchFamily="2" charset="2"/>
              <a:buNone/>
              <a:defRPr/>
            </a:pPr>
            <a:r>
              <a:rPr lang="fr-FR" altLang="fr-FR" dirty="0">
                <a:solidFill>
                  <a:schemeClr val="tx1">
                    <a:lumMod val="75000"/>
                    <a:lumOff val="25000"/>
                  </a:schemeClr>
                </a:solidFill>
              </a:rPr>
              <a:t>Dans notre exemple, si on veut construire la classe des complexes avec une représentation graphique on peut définir une nouvelle classe (de la même manière que la première déclaration/implémentation)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8DA1B230-F9CA-992D-4083-45E270DFE1BD}"/>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27651" name="Rectangle 3">
            <a:extLst>
              <a:ext uri="{FF2B5EF4-FFF2-40B4-BE49-F238E27FC236}">
                <a16:creationId xmlns:a16="http://schemas.microsoft.com/office/drawing/2014/main" id="{C2974E8A-3864-5B7B-03E8-F5D698C48E91}"/>
              </a:ext>
            </a:extLst>
          </p:cNvPr>
          <p:cNvSpPr>
            <a:spLocks noGrp="1" noChangeArrowheads="1"/>
          </p:cNvSpPr>
          <p:nvPr>
            <p:ph idx="1"/>
          </p:nvPr>
        </p:nvSpPr>
        <p:spPr>
          <a:xfrm>
            <a:off x="638175" y="1422400"/>
            <a:ext cx="8505825" cy="5348288"/>
          </a:xfrm>
        </p:spPr>
        <p:txBody>
          <a:bodyPr rtlCol="0">
            <a:normAutofit lnSpcReduction="10000"/>
          </a:bodyPr>
          <a:lstStyle/>
          <a:p>
            <a:pPr fontAlgn="auto">
              <a:spcAft>
                <a:spcPts val="0"/>
              </a:spcAft>
              <a:buFont typeface="Wingdings" panose="05000000000000000000" pitchFamily="2" charset="2"/>
              <a:buNone/>
              <a:defRPr/>
            </a:pPr>
            <a:r>
              <a:rPr lang="fr-FR" altLang="fr-FR" sz="2400" b="1" dirty="0">
                <a:solidFill>
                  <a:srgbClr val="002060"/>
                </a:solidFill>
              </a:rPr>
              <a:t>Relations entres classes:</a:t>
            </a:r>
          </a:p>
          <a:p>
            <a:pPr fontAlgn="auto">
              <a:spcAft>
                <a:spcPts val="0"/>
              </a:spcAft>
              <a:buFont typeface="Wingdings" panose="05000000000000000000" pitchFamily="2" charset="2"/>
              <a:buNone/>
              <a:defRPr/>
            </a:pPr>
            <a:r>
              <a:rPr lang="fr-FR" altLang="fr-FR" sz="2400" b="1" dirty="0">
                <a:solidFill>
                  <a:srgbClr val="002060"/>
                </a:solidFill>
              </a:rPr>
              <a:t>1- Héritage : </a:t>
            </a:r>
          </a:p>
          <a:p>
            <a:pPr fontAlgn="auto">
              <a:spcAft>
                <a:spcPts val="0"/>
              </a:spcAft>
              <a:buFont typeface="Wingdings" panose="05000000000000000000" pitchFamily="2" charset="2"/>
              <a:buChar char="Ø"/>
              <a:defRPr/>
            </a:pPr>
            <a:r>
              <a:rPr lang="fr-FR" altLang="fr-FR" dirty="0">
                <a:solidFill>
                  <a:schemeClr val="tx1">
                    <a:lumMod val="75000"/>
                    <a:lumOff val="25000"/>
                  </a:schemeClr>
                </a:solidFill>
              </a:rPr>
              <a:t>Dans </a:t>
            </a:r>
            <a:r>
              <a:rPr lang="fr-FR" altLang="fr-FR" dirty="0" err="1">
                <a:solidFill>
                  <a:schemeClr val="tx1">
                    <a:lumMod val="75000"/>
                    <a:lumOff val="25000"/>
                  </a:schemeClr>
                </a:solidFill>
              </a:rPr>
              <a:t>Complex.h</a:t>
            </a:r>
            <a:r>
              <a:rPr lang="fr-FR" altLang="fr-FR" dirty="0">
                <a:solidFill>
                  <a:schemeClr val="tx1">
                    <a:lumMod val="75000"/>
                    <a:lumOff val="25000"/>
                  </a:schemeClr>
                </a:solidFill>
              </a:rPr>
              <a:t> on ajoute la déclaration de la nouvelle classe:</a:t>
            </a:r>
          </a:p>
          <a:p>
            <a:pPr marL="457200" indent="352425" fontAlgn="auto">
              <a:spcAft>
                <a:spcPts val="0"/>
              </a:spcAft>
              <a:buNone/>
              <a:defRPr/>
            </a:pPr>
            <a:r>
              <a:rPr lang="fr-FR" altLang="fr-FR" dirty="0">
                <a:solidFill>
                  <a:srgbClr val="0070C0"/>
                </a:solidFill>
              </a:rPr>
              <a:t>class </a:t>
            </a:r>
            <a:r>
              <a:rPr lang="fr-FR" altLang="fr-FR" dirty="0" err="1">
                <a:solidFill>
                  <a:srgbClr val="0070C0"/>
                </a:solidFill>
              </a:rPr>
              <a:t>Gcomplex:Complex</a:t>
            </a:r>
            <a:r>
              <a:rPr lang="fr-FR" altLang="fr-FR" dirty="0">
                <a:solidFill>
                  <a:srgbClr val="0070C0"/>
                </a:solidFill>
              </a:rPr>
              <a:t> {</a:t>
            </a:r>
          </a:p>
          <a:p>
            <a:pPr marL="457200" indent="352425" fontAlgn="auto">
              <a:spcAft>
                <a:spcPts val="0"/>
              </a:spcAft>
              <a:buNone/>
              <a:defRPr/>
            </a:pPr>
            <a:r>
              <a:rPr lang="fr-FR" altLang="fr-FR" dirty="0">
                <a:solidFill>
                  <a:srgbClr val="0070C0"/>
                </a:solidFill>
              </a:rPr>
              <a:t>	</a:t>
            </a:r>
            <a:r>
              <a:rPr lang="fr-FR" altLang="fr-FR" dirty="0" err="1">
                <a:solidFill>
                  <a:srgbClr val="0070C0"/>
                </a:solidFill>
              </a:rPr>
              <a:t>private</a:t>
            </a:r>
            <a:r>
              <a:rPr lang="fr-FR" altLang="fr-FR" dirty="0">
                <a:solidFill>
                  <a:srgbClr val="0070C0"/>
                </a:solidFill>
              </a:rPr>
              <a:t>:</a:t>
            </a:r>
          </a:p>
          <a:p>
            <a:pPr marL="457200" lvl="1" indent="352425" fontAlgn="auto">
              <a:spcAft>
                <a:spcPts val="0"/>
              </a:spcAft>
              <a:buNone/>
              <a:defRPr/>
            </a:pPr>
            <a:r>
              <a:rPr lang="fr-FR" altLang="fr-FR" sz="1800" dirty="0">
                <a:solidFill>
                  <a:srgbClr val="0070C0"/>
                </a:solidFill>
              </a:rPr>
              <a:t>		</a:t>
            </a:r>
            <a:r>
              <a:rPr lang="fr-FR" altLang="fr-FR" sz="1800" dirty="0" err="1">
                <a:solidFill>
                  <a:srgbClr val="0070C0"/>
                </a:solidFill>
              </a:rPr>
              <a:t>float</a:t>
            </a:r>
            <a:r>
              <a:rPr lang="fr-FR" altLang="fr-FR" sz="1800" dirty="0">
                <a:solidFill>
                  <a:srgbClr val="0070C0"/>
                </a:solidFill>
              </a:rPr>
              <a:t> cx;</a:t>
            </a:r>
          </a:p>
          <a:p>
            <a:pPr marL="457200" lvl="1" indent="352425" fontAlgn="auto">
              <a:spcAft>
                <a:spcPts val="0"/>
              </a:spcAft>
              <a:buNone/>
              <a:defRPr/>
            </a:pPr>
            <a:r>
              <a:rPr lang="fr-FR" altLang="fr-FR" sz="1800" dirty="0">
                <a:solidFill>
                  <a:srgbClr val="0070C0"/>
                </a:solidFill>
              </a:rPr>
              <a:t>		</a:t>
            </a:r>
            <a:r>
              <a:rPr lang="fr-FR" altLang="fr-FR" sz="1800" dirty="0" err="1">
                <a:solidFill>
                  <a:srgbClr val="0070C0"/>
                </a:solidFill>
              </a:rPr>
              <a:t>float</a:t>
            </a:r>
            <a:r>
              <a:rPr lang="fr-FR" altLang="fr-FR" sz="1800" dirty="0">
                <a:solidFill>
                  <a:srgbClr val="0070C0"/>
                </a:solidFill>
              </a:rPr>
              <a:t> </a:t>
            </a:r>
            <a:r>
              <a:rPr lang="fr-FR" altLang="fr-FR" sz="1800" dirty="0" err="1">
                <a:solidFill>
                  <a:srgbClr val="0070C0"/>
                </a:solidFill>
              </a:rPr>
              <a:t>cy</a:t>
            </a:r>
            <a:r>
              <a:rPr lang="fr-FR" altLang="fr-FR" sz="1800" dirty="0">
                <a:solidFill>
                  <a:srgbClr val="0070C0"/>
                </a:solidFill>
              </a:rPr>
              <a:t>;</a:t>
            </a:r>
          </a:p>
          <a:p>
            <a:pPr marL="457200" lvl="1" indent="0" fontAlgn="auto">
              <a:spcAft>
                <a:spcPts val="0"/>
              </a:spcAft>
              <a:buNone/>
              <a:defRPr/>
            </a:pPr>
            <a:r>
              <a:rPr lang="fr-FR" altLang="fr-FR" sz="1800" dirty="0">
                <a:solidFill>
                  <a:srgbClr val="0070C0"/>
                </a:solidFill>
              </a:rPr>
              <a:t>	public:</a:t>
            </a:r>
          </a:p>
          <a:p>
            <a:pPr marL="457200" lvl="1" indent="0" fontAlgn="auto">
              <a:spcAft>
                <a:spcPts val="0"/>
              </a:spcAft>
              <a:buNone/>
              <a:defRPr/>
            </a:pPr>
            <a:r>
              <a:rPr lang="fr-FR" altLang="fr-FR" sz="1800" dirty="0">
                <a:solidFill>
                  <a:srgbClr val="0070C0"/>
                </a:solidFill>
              </a:rPr>
              <a:t>		</a:t>
            </a:r>
            <a:r>
              <a:rPr lang="fr-FR" altLang="fr-FR" sz="1800" dirty="0" err="1">
                <a:solidFill>
                  <a:srgbClr val="0070C0"/>
                </a:solidFill>
              </a:rPr>
              <a:t>void</a:t>
            </a:r>
            <a:r>
              <a:rPr lang="fr-FR" altLang="fr-FR" sz="1800" dirty="0">
                <a:solidFill>
                  <a:srgbClr val="0070C0"/>
                </a:solidFill>
              </a:rPr>
              <a:t>  </a:t>
            </a:r>
            <a:r>
              <a:rPr lang="fr-FR" altLang="fr-FR" sz="1800" dirty="0" err="1">
                <a:solidFill>
                  <a:srgbClr val="0070C0"/>
                </a:solidFill>
              </a:rPr>
              <a:t>print</a:t>
            </a:r>
            <a:r>
              <a:rPr lang="fr-FR" altLang="fr-FR" sz="1800" dirty="0">
                <a:solidFill>
                  <a:srgbClr val="0070C0"/>
                </a:solidFill>
              </a:rPr>
              <a:t>();</a:t>
            </a:r>
          </a:p>
          <a:p>
            <a:pPr marL="457200" lvl="1" indent="0" fontAlgn="auto">
              <a:spcAft>
                <a:spcPts val="0"/>
              </a:spcAft>
              <a:buNone/>
              <a:defRPr/>
            </a:pPr>
            <a:r>
              <a:rPr lang="fr-FR" altLang="fr-FR" sz="1800" dirty="0">
                <a:solidFill>
                  <a:srgbClr val="0070C0"/>
                </a:solidFill>
              </a:rPr>
              <a:t>		</a:t>
            </a:r>
            <a:r>
              <a:rPr lang="fr-FR" altLang="fr-FR" sz="1800" dirty="0" err="1">
                <a:solidFill>
                  <a:srgbClr val="0070C0"/>
                </a:solidFill>
              </a:rPr>
              <a:t>Gcomplex</a:t>
            </a:r>
            <a:r>
              <a:rPr lang="fr-FR" altLang="fr-FR" sz="1800" dirty="0">
                <a:solidFill>
                  <a:srgbClr val="0070C0"/>
                </a:solidFill>
              </a:rPr>
              <a:t>(</a:t>
            </a:r>
            <a:r>
              <a:rPr lang="fr-FR" altLang="fr-FR" sz="1800" dirty="0" err="1">
                <a:solidFill>
                  <a:srgbClr val="0070C0"/>
                </a:solidFill>
              </a:rPr>
              <a:t>float</a:t>
            </a:r>
            <a:r>
              <a:rPr lang="fr-FR" altLang="fr-FR" sz="1800" dirty="0">
                <a:solidFill>
                  <a:srgbClr val="0070C0"/>
                </a:solidFill>
              </a:rPr>
              <a:t> ,</a:t>
            </a:r>
            <a:r>
              <a:rPr lang="fr-FR" altLang="fr-FR" sz="1800" dirty="0" err="1">
                <a:solidFill>
                  <a:srgbClr val="0070C0"/>
                </a:solidFill>
              </a:rPr>
              <a:t>float</a:t>
            </a:r>
            <a:r>
              <a:rPr lang="fr-FR" altLang="fr-FR" sz="1800" dirty="0">
                <a:solidFill>
                  <a:srgbClr val="0070C0"/>
                </a:solidFill>
              </a:rPr>
              <a:t> ); //constructeur paramétré</a:t>
            </a:r>
          </a:p>
          <a:p>
            <a:pPr marL="457200" lvl="1" indent="0" fontAlgn="auto">
              <a:spcAft>
                <a:spcPts val="0"/>
              </a:spcAft>
              <a:buNone/>
              <a:defRPr/>
            </a:pPr>
            <a:r>
              <a:rPr lang="fr-FR" altLang="fr-FR" sz="1800" dirty="0">
                <a:solidFill>
                  <a:srgbClr val="0070C0"/>
                </a:solidFill>
              </a:rPr>
              <a:t>		</a:t>
            </a:r>
            <a:r>
              <a:rPr lang="fr-FR" altLang="fr-FR" sz="1800" dirty="0" err="1">
                <a:solidFill>
                  <a:srgbClr val="0070C0"/>
                </a:solidFill>
              </a:rPr>
              <a:t>Gcomplex</a:t>
            </a:r>
            <a:r>
              <a:rPr lang="fr-FR" altLang="fr-FR" sz="1800" dirty="0">
                <a:solidFill>
                  <a:srgbClr val="0070C0"/>
                </a:solidFill>
              </a:rPr>
              <a:t>(</a:t>
            </a:r>
            <a:r>
              <a:rPr lang="fr-FR" altLang="fr-FR" sz="1800" dirty="0" err="1">
                <a:solidFill>
                  <a:srgbClr val="0070C0"/>
                </a:solidFill>
              </a:rPr>
              <a:t>Gcomplex</a:t>
            </a:r>
            <a:r>
              <a:rPr lang="fr-FR" altLang="fr-FR" sz="1800" dirty="0">
                <a:solidFill>
                  <a:srgbClr val="0070C0"/>
                </a:solidFill>
              </a:rPr>
              <a:t> &amp;); // constructeur par recopie</a:t>
            </a:r>
          </a:p>
          <a:p>
            <a:pPr marL="457200" lvl="1" indent="0" fontAlgn="auto">
              <a:spcAft>
                <a:spcPts val="0"/>
              </a:spcAft>
              <a:buNone/>
              <a:defRPr/>
            </a:pPr>
            <a:r>
              <a:rPr lang="fr-FR" altLang="fr-FR" sz="1800" dirty="0">
                <a:solidFill>
                  <a:srgbClr val="0070C0"/>
                </a:solidFill>
              </a:rPr>
              <a:t>		~</a:t>
            </a:r>
            <a:r>
              <a:rPr lang="fr-FR" altLang="fr-FR" sz="1800" dirty="0" err="1">
                <a:solidFill>
                  <a:srgbClr val="0070C0"/>
                </a:solidFill>
              </a:rPr>
              <a:t>Gcomplex</a:t>
            </a:r>
            <a:r>
              <a:rPr lang="fr-FR" altLang="fr-FR" sz="1800" dirty="0">
                <a:solidFill>
                  <a:srgbClr val="0070C0"/>
                </a:solidFill>
              </a:rPr>
              <a:t>(); //destructeur</a:t>
            </a:r>
          </a:p>
          <a:p>
            <a:pPr marL="0" indent="0" fontAlgn="auto">
              <a:spcAft>
                <a:spcPts val="0"/>
              </a:spcAft>
              <a:buNone/>
              <a:defRPr/>
            </a:pPr>
            <a:r>
              <a:rPr lang="fr-FR" altLang="fr-FR" dirty="0">
                <a:solidFill>
                  <a:schemeClr val="tx1">
                    <a:lumMod val="75000"/>
                    <a:lumOff val="25000"/>
                  </a:schemeClr>
                </a:solidFill>
              </a:rPr>
              <a:t>		</a:t>
            </a:r>
            <a:r>
              <a:rPr lang="fr-FR" altLang="fr-FR" dirty="0">
                <a:solidFill>
                  <a:srgbClr val="0070C0"/>
                </a:solidFill>
              </a:rPr>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031CDEF0-EE30-533D-D078-889496FAA101}"/>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44035" name="Rectangle 3">
            <a:extLst>
              <a:ext uri="{FF2B5EF4-FFF2-40B4-BE49-F238E27FC236}">
                <a16:creationId xmlns:a16="http://schemas.microsoft.com/office/drawing/2014/main" id="{F4EE1702-75F8-901B-D33F-F4052D712B2C}"/>
              </a:ext>
            </a:extLst>
          </p:cNvPr>
          <p:cNvSpPr>
            <a:spLocks noGrp="1" noChangeArrowheads="1"/>
          </p:cNvSpPr>
          <p:nvPr>
            <p:ph idx="1"/>
          </p:nvPr>
        </p:nvSpPr>
        <p:spPr>
          <a:xfrm>
            <a:off x="1045029" y="1422400"/>
            <a:ext cx="8098971" cy="5348288"/>
          </a:xfrm>
        </p:spPr>
        <p:txBody>
          <a:bodyPr/>
          <a:lstStyle/>
          <a:p>
            <a:pPr>
              <a:buFont typeface="Wingdings" panose="05000000000000000000" pitchFamily="2" charset="2"/>
              <a:buNone/>
            </a:pPr>
            <a:r>
              <a:rPr lang="fr-FR" altLang="fr-FR" sz="2400" b="1" dirty="0">
                <a:solidFill>
                  <a:srgbClr val="002060"/>
                </a:solidFill>
              </a:rPr>
              <a:t>Relations entres classes:</a:t>
            </a:r>
          </a:p>
          <a:p>
            <a:pPr>
              <a:buFont typeface="Wingdings" panose="05000000000000000000" pitchFamily="2" charset="2"/>
              <a:buNone/>
            </a:pPr>
            <a:r>
              <a:rPr lang="fr-FR" altLang="fr-FR" sz="2400" b="1" dirty="0">
                <a:solidFill>
                  <a:srgbClr val="002060"/>
                </a:solidFill>
              </a:rPr>
              <a:t>1- Héritage : </a:t>
            </a:r>
          </a:p>
          <a:p>
            <a:pPr>
              <a:buFontTx/>
              <a:buChar char="-"/>
            </a:pPr>
            <a:r>
              <a:rPr lang="fr-FR" altLang="fr-FR" dirty="0"/>
              <a:t>Dans Compex.cpp on ajoute l’implémentation des méthodes de la classe </a:t>
            </a:r>
            <a:r>
              <a:rPr lang="fr-FR" altLang="fr-FR" dirty="0" err="1"/>
              <a:t>Gcomplex</a:t>
            </a:r>
            <a:r>
              <a:rPr lang="fr-FR" altLang="fr-FR" dirty="0"/>
              <a:t>:</a:t>
            </a:r>
          </a:p>
          <a:p>
            <a:pPr marL="457200" lvl="1" indent="0">
              <a:buNone/>
            </a:pPr>
            <a:r>
              <a:rPr lang="fr-FR" altLang="fr-FR" sz="1800" dirty="0" err="1">
                <a:solidFill>
                  <a:srgbClr val="0070C0"/>
                </a:solidFill>
              </a:rPr>
              <a:t>Gcomplex</a:t>
            </a:r>
            <a:r>
              <a:rPr lang="fr-FR" altLang="fr-FR" sz="1800" dirty="0">
                <a:solidFill>
                  <a:srgbClr val="0070C0"/>
                </a:solidFill>
              </a:rPr>
              <a:t>::</a:t>
            </a:r>
            <a:r>
              <a:rPr lang="fr-FR" altLang="fr-FR" sz="1800" dirty="0" err="1">
                <a:solidFill>
                  <a:srgbClr val="0070C0"/>
                </a:solidFill>
              </a:rPr>
              <a:t>Gcomplex</a:t>
            </a:r>
            <a:r>
              <a:rPr lang="fr-FR" altLang="fr-FR" sz="1800" dirty="0">
                <a:solidFill>
                  <a:srgbClr val="0070C0"/>
                </a:solidFill>
              </a:rPr>
              <a:t>(</a:t>
            </a:r>
            <a:r>
              <a:rPr lang="fr-FR" altLang="fr-FR" sz="1800" dirty="0" err="1">
                <a:solidFill>
                  <a:srgbClr val="0070C0"/>
                </a:solidFill>
              </a:rPr>
              <a:t>float</a:t>
            </a:r>
            <a:r>
              <a:rPr lang="fr-FR" altLang="fr-FR" sz="1800" dirty="0">
                <a:solidFill>
                  <a:srgbClr val="0070C0"/>
                </a:solidFill>
              </a:rPr>
              <a:t> </a:t>
            </a:r>
            <a:r>
              <a:rPr lang="fr-FR" altLang="fr-FR" sz="1800" dirty="0" err="1">
                <a:solidFill>
                  <a:srgbClr val="0070C0"/>
                </a:solidFill>
              </a:rPr>
              <a:t>rel,float</a:t>
            </a:r>
            <a:r>
              <a:rPr lang="fr-FR" altLang="fr-FR" sz="1800" dirty="0">
                <a:solidFill>
                  <a:srgbClr val="0070C0"/>
                </a:solidFill>
              </a:rPr>
              <a:t> </a:t>
            </a:r>
            <a:r>
              <a:rPr lang="fr-FR" altLang="fr-FR" sz="1800" dirty="0" err="1">
                <a:solidFill>
                  <a:srgbClr val="0070C0"/>
                </a:solidFill>
              </a:rPr>
              <a:t>img</a:t>
            </a:r>
            <a:r>
              <a:rPr lang="fr-FR" altLang="fr-FR" sz="1800" dirty="0">
                <a:solidFill>
                  <a:srgbClr val="0070C0"/>
                </a:solidFill>
              </a:rPr>
              <a:t>):</a:t>
            </a:r>
            <a:r>
              <a:rPr lang="fr-FR" altLang="fr-FR" sz="1800" dirty="0" err="1">
                <a:solidFill>
                  <a:srgbClr val="0070C0"/>
                </a:solidFill>
              </a:rPr>
              <a:t>Complex</a:t>
            </a:r>
            <a:r>
              <a:rPr lang="fr-FR" altLang="fr-FR" sz="1800" dirty="0">
                <a:solidFill>
                  <a:srgbClr val="0070C0"/>
                </a:solidFill>
              </a:rPr>
              <a:t>(</a:t>
            </a:r>
            <a:r>
              <a:rPr lang="fr-FR" altLang="fr-FR" sz="1800" dirty="0" err="1">
                <a:solidFill>
                  <a:srgbClr val="0070C0"/>
                </a:solidFill>
              </a:rPr>
              <a:t>rel,img</a:t>
            </a:r>
            <a:r>
              <a:rPr lang="fr-FR" altLang="fr-FR" sz="1800" dirty="0">
                <a:solidFill>
                  <a:srgbClr val="0070C0"/>
                </a:solidFill>
              </a:rPr>
              <a:t>) {</a:t>
            </a:r>
          </a:p>
          <a:p>
            <a:pPr marL="457200" lvl="1" indent="0">
              <a:buNone/>
            </a:pPr>
            <a:r>
              <a:rPr lang="fr-FR" altLang="fr-FR" sz="1800" dirty="0">
                <a:solidFill>
                  <a:srgbClr val="0070C0"/>
                </a:solidFill>
              </a:rPr>
              <a:t>    </a:t>
            </a:r>
            <a:r>
              <a:rPr lang="fr-FR" altLang="fr-FR" sz="1800" dirty="0" err="1">
                <a:solidFill>
                  <a:srgbClr val="0070C0"/>
                </a:solidFill>
              </a:rPr>
              <a:t>this</a:t>
            </a:r>
            <a:r>
              <a:rPr lang="fr-FR" altLang="fr-FR" sz="1800" dirty="0">
                <a:solidFill>
                  <a:srgbClr val="0070C0"/>
                </a:solidFill>
              </a:rPr>
              <a:t>-&gt;rel=cx=rel;</a:t>
            </a:r>
          </a:p>
          <a:p>
            <a:pPr marL="457200" lvl="1" indent="0">
              <a:buNone/>
            </a:pPr>
            <a:r>
              <a:rPr lang="fr-FR" altLang="fr-FR" sz="1800" dirty="0">
                <a:solidFill>
                  <a:srgbClr val="0070C0"/>
                </a:solidFill>
              </a:rPr>
              <a:t>     </a:t>
            </a:r>
            <a:r>
              <a:rPr lang="fr-FR" altLang="fr-FR" sz="1800" dirty="0" err="1">
                <a:solidFill>
                  <a:srgbClr val="0070C0"/>
                </a:solidFill>
              </a:rPr>
              <a:t>this</a:t>
            </a:r>
            <a:r>
              <a:rPr lang="fr-FR" altLang="fr-FR" sz="1800" dirty="0">
                <a:solidFill>
                  <a:srgbClr val="0070C0"/>
                </a:solidFill>
              </a:rPr>
              <a:t> -&gt;</a:t>
            </a:r>
            <a:r>
              <a:rPr lang="fr-FR" altLang="fr-FR" sz="1800" dirty="0" err="1">
                <a:solidFill>
                  <a:srgbClr val="0070C0"/>
                </a:solidFill>
              </a:rPr>
              <a:t>img</a:t>
            </a:r>
            <a:r>
              <a:rPr lang="fr-FR" altLang="fr-FR" sz="1800" dirty="0">
                <a:solidFill>
                  <a:srgbClr val="0070C0"/>
                </a:solidFill>
              </a:rPr>
              <a:t>=</a:t>
            </a:r>
            <a:r>
              <a:rPr lang="fr-FR" altLang="fr-FR" sz="1800" dirty="0" err="1">
                <a:solidFill>
                  <a:srgbClr val="0070C0"/>
                </a:solidFill>
              </a:rPr>
              <a:t>cy</a:t>
            </a:r>
            <a:r>
              <a:rPr lang="fr-FR" altLang="fr-FR" sz="1800" dirty="0">
                <a:solidFill>
                  <a:srgbClr val="0070C0"/>
                </a:solidFill>
              </a:rPr>
              <a:t>=</a:t>
            </a:r>
            <a:r>
              <a:rPr lang="fr-FR" altLang="fr-FR" sz="1800" dirty="0" err="1">
                <a:solidFill>
                  <a:srgbClr val="0070C0"/>
                </a:solidFill>
              </a:rPr>
              <a:t>img</a:t>
            </a:r>
            <a:r>
              <a:rPr lang="fr-FR" altLang="fr-FR" sz="1800" dirty="0">
                <a:solidFill>
                  <a:srgbClr val="0070C0"/>
                </a:solidFill>
              </a:rPr>
              <a:t>;</a:t>
            </a:r>
          </a:p>
          <a:p>
            <a:pPr marL="457200" lvl="1" indent="0">
              <a:buNone/>
            </a:pPr>
            <a:r>
              <a:rPr lang="fr-FR" altLang="fr-FR" sz="1800" dirty="0">
                <a:solidFill>
                  <a:srgbClr val="0070C0"/>
                </a:solidFill>
              </a:rPr>
              <a:t>}</a:t>
            </a:r>
          </a:p>
          <a:p>
            <a:pPr marL="457200" lvl="1" indent="0">
              <a:buNone/>
            </a:pPr>
            <a:r>
              <a:rPr lang="fr-FR" altLang="fr-FR" sz="1800" dirty="0" err="1">
                <a:solidFill>
                  <a:srgbClr val="0070C0"/>
                </a:solidFill>
              </a:rPr>
              <a:t>void</a:t>
            </a:r>
            <a:r>
              <a:rPr lang="fr-FR" altLang="fr-FR" sz="1800" dirty="0">
                <a:solidFill>
                  <a:srgbClr val="0070C0"/>
                </a:solidFill>
              </a:rPr>
              <a:t> </a:t>
            </a:r>
            <a:r>
              <a:rPr lang="fr-FR" altLang="fr-FR" sz="1800" dirty="0" err="1">
                <a:solidFill>
                  <a:srgbClr val="0070C0"/>
                </a:solidFill>
              </a:rPr>
              <a:t>Gcomplex</a:t>
            </a:r>
            <a:r>
              <a:rPr lang="fr-FR" altLang="fr-FR" sz="1800" dirty="0">
                <a:solidFill>
                  <a:srgbClr val="0070C0"/>
                </a:solidFill>
              </a:rPr>
              <a:t>:: </a:t>
            </a:r>
            <a:r>
              <a:rPr lang="fr-FR" altLang="fr-FR" sz="1800" dirty="0" err="1">
                <a:solidFill>
                  <a:srgbClr val="0070C0"/>
                </a:solidFill>
              </a:rPr>
              <a:t>print</a:t>
            </a:r>
            <a:r>
              <a:rPr lang="fr-FR" altLang="fr-FR" sz="1800" dirty="0">
                <a:solidFill>
                  <a:srgbClr val="0070C0"/>
                </a:solidFill>
              </a:rPr>
              <a:t>(){ // même signature de </a:t>
            </a:r>
            <a:r>
              <a:rPr lang="fr-FR" altLang="fr-FR" sz="1800" dirty="0" err="1">
                <a:solidFill>
                  <a:srgbClr val="0070C0"/>
                </a:solidFill>
              </a:rPr>
              <a:t>print</a:t>
            </a:r>
            <a:r>
              <a:rPr lang="fr-FR" altLang="fr-FR" sz="1800" dirty="0">
                <a:solidFill>
                  <a:srgbClr val="0070C0"/>
                </a:solidFill>
              </a:rPr>
              <a:t> de </a:t>
            </a:r>
            <a:r>
              <a:rPr lang="fr-FR" altLang="fr-FR" sz="1800" dirty="0" err="1">
                <a:solidFill>
                  <a:srgbClr val="0070C0"/>
                </a:solidFill>
              </a:rPr>
              <a:t>Complex</a:t>
            </a:r>
            <a:r>
              <a:rPr lang="fr-FR" altLang="fr-FR" sz="1800" dirty="0">
                <a:solidFill>
                  <a:srgbClr val="0070C0"/>
                </a:solidFill>
              </a:rPr>
              <a:t> </a:t>
            </a:r>
          </a:p>
          <a:p>
            <a:pPr marL="457200" lvl="1" indent="0">
              <a:buNone/>
            </a:pPr>
            <a:r>
              <a:rPr lang="fr-FR" altLang="fr-FR" sz="1800" dirty="0">
                <a:solidFill>
                  <a:srgbClr val="0070C0"/>
                </a:solidFill>
              </a:rPr>
              <a:t>// On dit que la méthode </a:t>
            </a:r>
            <a:r>
              <a:rPr lang="fr-FR" altLang="fr-FR" sz="1800" dirty="0" err="1">
                <a:solidFill>
                  <a:srgbClr val="0070C0"/>
                </a:solidFill>
              </a:rPr>
              <a:t>print</a:t>
            </a:r>
            <a:r>
              <a:rPr lang="fr-FR" altLang="fr-FR" sz="1800" dirty="0">
                <a:solidFill>
                  <a:srgbClr val="0070C0"/>
                </a:solidFill>
              </a:rPr>
              <a:t> est redéfinie dans la classe </a:t>
            </a:r>
            <a:r>
              <a:rPr lang="fr-FR" altLang="fr-FR" sz="1800" dirty="0" err="1">
                <a:solidFill>
                  <a:srgbClr val="0070C0"/>
                </a:solidFill>
              </a:rPr>
              <a:t>Gcomplex</a:t>
            </a:r>
            <a:r>
              <a:rPr lang="fr-FR" altLang="fr-FR" sz="1800" dirty="0">
                <a:solidFill>
                  <a:srgbClr val="0070C0"/>
                </a:solidFill>
              </a:rPr>
              <a:t>.</a:t>
            </a:r>
          </a:p>
          <a:p>
            <a:pPr marL="457200" lvl="1" indent="0">
              <a:buNone/>
            </a:pPr>
            <a:r>
              <a:rPr lang="fr-FR" altLang="fr-FR" sz="1800" dirty="0">
                <a:solidFill>
                  <a:srgbClr val="0070C0"/>
                </a:solidFill>
              </a:rPr>
              <a:t>Cout &lt;&lt;" </a:t>
            </a:r>
            <a:r>
              <a:rPr lang="fr-FR" altLang="fr-FR" sz="1800" dirty="0" err="1">
                <a:solidFill>
                  <a:srgbClr val="0070C0"/>
                </a:solidFill>
              </a:rPr>
              <a:t>Complex</a:t>
            </a:r>
            <a:r>
              <a:rPr lang="fr-FR" altLang="fr-FR" sz="1800" dirty="0">
                <a:solidFill>
                  <a:srgbClr val="0070C0"/>
                </a:solidFill>
              </a:rPr>
              <a:t>:"&lt;&lt;rel&lt;&lt;" +i"&lt;&lt;</a:t>
            </a:r>
            <a:r>
              <a:rPr lang="fr-FR" altLang="fr-FR" sz="1800" dirty="0" err="1">
                <a:solidFill>
                  <a:srgbClr val="0070C0"/>
                </a:solidFill>
              </a:rPr>
              <a:t>img</a:t>
            </a:r>
            <a:r>
              <a:rPr lang="fr-FR" altLang="fr-FR" sz="1800" dirty="0">
                <a:solidFill>
                  <a:srgbClr val="0070C0"/>
                </a:solidFill>
              </a:rPr>
              <a:t>&lt;&lt;" :("&lt;&lt;cx&lt;&lt;" ,"&lt;&lt;</a:t>
            </a:r>
            <a:r>
              <a:rPr lang="fr-FR" altLang="fr-FR" sz="1800" dirty="0" err="1">
                <a:solidFill>
                  <a:srgbClr val="0070C0"/>
                </a:solidFill>
              </a:rPr>
              <a:t>cy</a:t>
            </a:r>
            <a:r>
              <a:rPr lang="fr-FR" altLang="fr-FR" sz="1800" dirty="0">
                <a:solidFill>
                  <a:srgbClr val="0070C0"/>
                </a:solidFill>
              </a:rPr>
              <a:t>&lt;&lt;" )";</a:t>
            </a:r>
          </a:p>
          <a:p>
            <a:pPr marL="0" indent="0">
              <a:buNone/>
            </a:pPr>
            <a:r>
              <a:rPr lang="fr-FR" altLang="fr-FR" dirty="0">
                <a:solidFill>
                  <a:srgbClr val="0070C0"/>
                </a:solidFill>
              </a:rPr>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EFBCE1CC-F699-CB23-20E4-54B819A9A325}"/>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29699" name="Rectangle 3">
            <a:extLst>
              <a:ext uri="{FF2B5EF4-FFF2-40B4-BE49-F238E27FC236}">
                <a16:creationId xmlns:a16="http://schemas.microsoft.com/office/drawing/2014/main" id="{B90FAE69-5ABA-97A7-7F02-75E1600D6E78}"/>
              </a:ext>
            </a:extLst>
          </p:cNvPr>
          <p:cNvSpPr>
            <a:spLocks noGrp="1" noChangeArrowheads="1"/>
          </p:cNvSpPr>
          <p:nvPr>
            <p:ph idx="1"/>
          </p:nvPr>
        </p:nvSpPr>
        <p:spPr>
          <a:xfrm>
            <a:off x="638175" y="1422400"/>
            <a:ext cx="8505825" cy="5348288"/>
          </a:xfrm>
        </p:spPr>
        <p:txBody>
          <a:bodyPr rtlCol="0">
            <a:normAutofit lnSpcReduction="10000"/>
          </a:bodyPr>
          <a:lstStyle/>
          <a:p>
            <a:pPr fontAlgn="auto">
              <a:spcAft>
                <a:spcPts val="0"/>
              </a:spcAft>
              <a:buFont typeface="Wingdings" panose="05000000000000000000" pitchFamily="2" charset="2"/>
              <a:buNone/>
              <a:defRPr/>
            </a:pPr>
            <a:r>
              <a:rPr lang="fr-FR" altLang="fr-FR" sz="2400" b="1" dirty="0">
                <a:solidFill>
                  <a:srgbClr val="002060"/>
                </a:solidFill>
              </a:rPr>
              <a:t>Relations entres classes:</a:t>
            </a:r>
          </a:p>
          <a:p>
            <a:pPr fontAlgn="auto">
              <a:spcAft>
                <a:spcPts val="0"/>
              </a:spcAft>
              <a:buFont typeface="Wingdings" panose="05000000000000000000" pitchFamily="2" charset="2"/>
              <a:buNone/>
              <a:defRPr/>
            </a:pPr>
            <a:r>
              <a:rPr lang="fr-FR" altLang="fr-FR" sz="2400" b="1" dirty="0">
                <a:solidFill>
                  <a:srgbClr val="002060"/>
                </a:solidFill>
              </a:rPr>
              <a:t>2- Agrégation: </a:t>
            </a:r>
          </a:p>
          <a:p>
            <a:pPr fontAlgn="auto">
              <a:spcAft>
                <a:spcPts val="0"/>
              </a:spcAft>
              <a:buFont typeface="Wingdings" panose="05000000000000000000" pitchFamily="2" charset="2"/>
              <a:buChar char="Ø"/>
              <a:defRPr/>
            </a:pPr>
            <a:r>
              <a:rPr lang="fr-FR" altLang="fr-FR" dirty="0">
                <a:solidFill>
                  <a:schemeClr val="tx1">
                    <a:lumMod val="75000"/>
                    <a:lumOff val="25000"/>
                  </a:schemeClr>
                </a:solidFill>
              </a:rPr>
              <a:t>Une autre manière d’jouter des fonctionnalités dans une classes est l’agrégation qui consiste à mettre des objets appartenant à d’autres classes comme membres données de la classe à enrichir. D’ailleurs cette relation est préférable à l’héritage dans la plupart des cas.</a:t>
            </a:r>
          </a:p>
          <a:p>
            <a:pPr fontAlgn="auto">
              <a:spcAft>
                <a:spcPts val="0"/>
              </a:spcAft>
              <a:buFont typeface="Wingdings" panose="05000000000000000000" pitchFamily="2" charset="2"/>
              <a:buChar char="Ø"/>
              <a:defRPr/>
            </a:pPr>
            <a:r>
              <a:rPr lang="fr-FR" altLang="fr-FR" dirty="0">
                <a:solidFill>
                  <a:schemeClr val="tx1">
                    <a:lumMod val="75000"/>
                    <a:lumOff val="25000"/>
                  </a:schemeClr>
                </a:solidFill>
              </a:rPr>
              <a:t>Dans notre exemple, on procède par la définition d’une nouvelle classe Point qui représente les coordonnées du complexe, puis, on ajoute les différentes méthodes nécessaires au bon fonctionnement (changement des coordonnées, affichage …</a:t>
            </a:r>
            <a:r>
              <a:rPr lang="fr-FR" altLang="fr-FR" dirty="0" err="1">
                <a:solidFill>
                  <a:schemeClr val="tx1">
                    <a:lumMod val="75000"/>
                    <a:lumOff val="25000"/>
                  </a:schemeClr>
                </a:solidFill>
              </a:rPr>
              <a:t>etc</a:t>
            </a:r>
            <a:r>
              <a:rPr lang="fr-FR" altLang="fr-FR" dirty="0">
                <a:solidFill>
                  <a:schemeClr val="tx1">
                    <a:lumMod val="75000"/>
                    <a:lumOff val="25000"/>
                  </a:schemeClr>
                </a:solidFill>
              </a:rPr>
              <a:t>).</a:t>
            </a:r>
          </a:p>
          <a:p>
            <a:pPr fontAlgn="auto">
              <a:spcAft>
                <a:spcPts val="0"/>
              </a:spcAft>
              <a:buFont typeface="Wingdings" panose="05000000000000000000" pitchFamily="2" charset="2"/>
              <a:buChar char="Ø"/>
              <a:defRPr/>
            </a:pPr>
            <a:r>
              <a:rPr lang="fr-FR" altLang="fr-FR" dirty="0">
                <a:solidFill>
                  <a:schemeClr val="tx1">
                    <a:lumMod val="75000"/>
                    <a:lumOff val="25000"/>
                  </a:schemeClr>
                </a:solidFill>
              </a:rPr>
              <a:t>Dans la classe </a:t>
            </a:r>
            <a:r>
              <a:rPr lang="fr-FR" altLang="fr-FR" dirty="0" err="1">
                <a:solidFill>
                  <a:schemeClr val="tx1">
                    <a:lumMod val="75000"/>
                    <a:lumOff val="25000"/>
                  </a:schemeClr>
                </a:solidFill>
              </a:rPr>
              <a:t>Complex</a:t>
            </a:r>
            <a:r>
              <a:rPr lang="fr-FR" altLang="fr-FR" dirty="0">
                <a:solidFill>
                  <a:schemeClr val="tx1">
                    <a:lumMod val="75000"/>
                    <a:lumOff val="25000"/>
                  </a:schemeClr>
                </a:solidFill>
              </a:rPr>
              <a:t>, on ajoute un membre donnée:</a:t>
            </a:r>
          </a:p>
          <a:p>
            <a:pPr marL="0" indent="0" fontAlgn="auto">
              <a:spcAft>
                <a:spcPts val="0"/>
              </a:spcAft>
              <a:buNone/>
              <a:defRPr/>
            </a:pPr>
            <a:r>
              <a:rPr lang="fr-FR" altLang="fr-FR" dirty="0">
                <a:solidFill>
                  <a:srgbClr val="0070C0"/>
                </a:solidFill>
              </a:rPr>
              <a:t>	Point *p; </a:t>
            </a:r>
            <a:r>
              <a:rPr lang="fr-FR" altLang="fr-FR" dirty="0">
                <a:solidFill>
                  <a:schemeClr val="tx1">
                    <a:lumMod val="75000"/>
                    <a:lumOff val="25000"/>
                  </a:schemeClr>
                </a:solidFill>
              </a:rPr>
              <a:t>// ici c’est un objet dynamique pour pouvoir le créer à  </a:t>
            </a:r>
          </a:p>
          <a:p>
            <a:pPr marL="0" indent="0" fontAlgn="auto">
              <a:spcAft>
                <a:spcPts val="0"/>
              </a:spcAft>
              <a:buNone/>
              <a:defRPr/>
            </a:pPr>
            <a:r>
              <a:rPr lang="fr-FR" altLang="fr-FR" dirty="0">
                <a:solidFill>
                  <a:schemeClr val="tx1">
                    <a:lumMod val="75000"/>
                    <a:lumOff val="25000"/>
                  </a:schemeClr>
                </a:solidFill>
              </a:rPr>
              <a:t>                       //   n’importe moment.</a:t>
            </a:r>
          </a:p>
          <a:p>
            <a:pPr fontAlgn="auto">
              <a:spcAft>
                <a:spcPts val="0"/>
              </a:spcAft>
              <a:buFont typeface="Wingdings" panose="05000000000000000000" pitchFamily="2" charset="2"/>
              <a:buChar char="Ø"/>
              <a:defRPr/>
            </a:pPr>
            <a:r>
              <a:rPr lang="fr-FR" altLang="fr-FR" dirty="0">
                <a:solidFill>
                  <a:schemeClr val="tx1">
                    <a:lumMod val="75000"/>
                    <a:lumOff val="25000"/>
                  </a:schemeClr>
                </a:solidFill>
              </a:rPr>
              <a:t>Puis, on veille à la cohérence entre le complexe et sa représentation graphique (le point) en utilisant les différentes fonctionnalités de la classe Point.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E1F2AB71-5BC2-786E-3A2D-90E4C8927641}"/>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30723" name="Rectangle 3">
            <a:extLst>
              <a:ext uri="{FF2B5EF4-FFF2-40B4-BE49-F238E27FC236}">
                <a16:creationId xmlns:a16="http://schemas.microsoft.com/office/drawing/2014/main" id="{2217B1EF-85E6-46F3-3B81-DC06E0899771}"/>
              </a:ext>
            </a:extLst>
          </p:cNvPr>
          <p:cNvSpPr>
            <a:spLocks noGrp="1" noChangeArrowheads="1"/>
          </p:cNvSpPr>
          <p:nvPr>
            <p:ph idx="1"/>
          </p:nvPr>
        </p:nvSpPr>
        <p:spPr>
          <a:xfrm>
            <a:off x="638175" y="1422400"/>
            <a:ext cx="8505825" cy="5348288"/>
          </a:xfrm>
        </p:spPr>
        <p:txBody>
          <a:bodyPr rtlCol="0">
            <a:normAutofit fontScale="92500" lnSpcReduction="20000"/>
          </a:bodyPr>
          <a:lstStyle/>
          <a:p>
            <a:pPr fontAlgn="auto">
              <a:spcAft>
                <a:spcPts val="0"/>
              </a:spcAft>
              <a:buFont typeface="Wingdings" panose="05000000000000000000" pitchFamily="2" charset="2"/>
              <a:buNone/>
              <a:defRPr/>
            </a:pPr>
            <a:r>
              <a:rPr lang="fr-FR" altLang="fr-FR" b="1" dirty="0">
                <a:solidFill>
                  <a:schemeClr val="tx1">
                    <a:lumMod val="75000"/>
                    <a:lumOff val="25000"/>
                  </a:schemeClr>
                </a:solidFill>
              </a:rPr>
              <a:t>La classe Point:</a:t>
            </a:r>
          </a:p>
          <a:p>
            <a:pPr fontAlgn="auto">
              <a:spcAft>
                <a:spcPts val="0"/>
              </a:spcAft>
              <a:buFont typeface="Wingdings" panose="05000000000000000000" pitchFamily="2" charset="2"/>
              <a:buChar char="Ø"/>
              <a:defRPr/>
            </a:pPr>
            <a:r>
              <a:rPr lang="fr-FR" altLang="fr-FR" dirty="0">
                <a:solidFill>
                  <a:schemeClr val="tx1">
                    <a:lumMod val="75000"/>
                    <a:lumOff val="25000"/>
                  </a:schemeClr>
                </a:solidFill>
              </a:rPr>
              <a:t>Dans </a:t>
            </a:r>
            <a:r>
              <a:rPr lang="fr-FR" altLang="fr-FR" dirty="0" err="1">
                <a:solidFill>
                  <a:schemeClr val="tx1">
                    <a:lumMod val="75000"/>
                    <a:lumOff val="25000"/>
                  </a:schemeClr>
                </a:solidFill>
              </a:rPr>
              <a:t>Complex.h</a:t>
            </a:r>
            <a:r>
              <a:rPr lang="fr-FR" altLang="fr-FR" dirty="0">
                <a:solidFill>
                  <a:schemeClr val="tx1">
                    <a:lumMod val="75000"/>
                    <a:lumOff val="25000"/>
                  </a:schemeClr>
                </a:solidFill>
              </a:rPr>
              <a:t> et avant la déclaration de la classe </a:t>
            </a:r>
            <a:r>
              <a:rPr lang="fr-FR" altLang="fr-FR" dirty="0" err="1">
                <a:solidFill>
                  <a:schemeClr val="tx1">
                    <a:lumMod val="75000"/>
                    <a:lumOff val="25000"/>
                  </a:schemeClr>
                </a:solidFill>
              </a:rPr>
              <a:t>Complex</a:t>
            </a:r>
            <a:r>
              <a:rPr lang="fr-FR" altLang="fr-FR" dirty="0">
                <a:solidFill>
                  <a:schemeClr val="tx1">
                    <a:lumMod val="75000"/>
                    <a:lumOff val="25000"/>
                  </a:schemeClr>
                </a:solidFill>
              </a:rPr>
              <a:t>:</a:t>
            </a:r>
          </a:p>
          <a:p>
            <a:pPr fontAlgn="auto">
              <a:spcAft>
                <a:spcPts val="0"/>
              </a:spcAft>
              <a:buFont typeface="Wingdings" panose="05000000000000000000" pitchFamily="2" charset="2"/>
              <a:buNone/>
              <a:defRPr/>
            </a:pPr>
            <a:r>
              <a:rPr lang="fr-FR" altLang="fr-FR" dirty="0">
                <a:solidFill>
                  <a:srgbClr val="0070C0"/>
                </a:solidFill>
              </a:rPr>
              <a:t>class Point {</a:t>
            </a:r>
          </a:p>
          <a:p>
            <a:pPr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private</a:t>
            </a:r>
            <a:r>
              <a:rPr lang="fr-FR" altLang="fr-FR" dirty="0">
                <a:solidFill>
                  <a:srgbClr val="0070C0"/>
                </a:solidFill>
              </a:rPr>
              <a:t>:</a:t>
            </a:r>
          </a:p>
          <a:p>
            <a:pPr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float</a:t>
            </a:r>
            <a:r>
              <a:rPr lang="fr-FR" altLang="fr-FR" dirty="0">
                <a:solidFill>
                  <a:srgbClr val="0070C0"/>
                </a:solidFill>
              </a:rPr>
              <a:t> x;</a:t>
            </a:r>
          </a:p>
          <a:p>
            <a:pPr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float</a:t>
            </a:r>
            <a:r>
              <a:rPr lang="fr-FR" altLang="fr-FR" dirty="0">
                <a:solidFill>
                  <a:srgbClr val="0070C0"/>
                </a:solidFill>
              </a:rPr>
              <a:t> y;</a:t>
            </a:r>
          </a:p>
          <a:p>
            <a:pPr fontAlgn="auto">
              <a:spcAft>
                <a:spcPts val="0"/>
              </a:spcAft>
              <a:buFont typeface="Wingdings" panose="05000000000000000000" pitchFamily="2" charset="2"/>
              <a:buNone/>
              <a:defRPr/>
            </a:pPr>
            <a:r>
              <a:rPr lang="fr-FR" altLang="fr-FR" dirty="0">
                <a:solidFill>
                  <a:srgbClr val="0070C0"/>
                </a:solidFill>
              </a:rPr>
              <a:t>	public :</a:t>
            </a:r>
          </a:p>
          <a:p>
            <a:pPr fontAlgn="auto">
              <a:spcAft>
                <a:spcPts val="0"/>
              </a:spcAft>
              <a:buFont typeface="Wingdings" panose="05000000000000000000" pitchFamily="2" charset="2"/>
              <a:buNone/>
              <a:defRPr/>
            </a:pPr>
            <a:r>
              <a:rPr lang="fr-FR" altLang="fr-FR" dirty="0">
                <a:solidFill>
                  <a:srgbClr val="0070C0"/>
                </a:solidFill>
              </a:rPr>
              <a:t>		Point(</a:t>
            </a:r>
            <a:r>
              <a:rPr lang="fr-FR" altLang="fr-FR" dirty="0" err="1">
                <a:solidFill>
                  <a:srgbClr val="0070C0"/>
                </a:solidFill>
              </a:rPr>
              <a:t>float,float</a:t>
            </a:r>
            <a:r>
              <a:rPr lang="fr-FR" altLang="fr-FR" dirty="0">
                <a:solidFill>
                  <a:srgbClr val="0070C0"/>
                </a:solidFill>
              </a:rPr>
              <a:t>);</a:t>
            </a:r>
          </a:p>
          <a:p>
            <a:pPr fontAlgn="auto">
              <a:spcAft>
                <a:spcPts val="0"/>
              </a:spcAft>
              <a:buFont typeface="Wingdings" panose="05000000000000000000" pitchFamily="2" charset="2"/>
              <a:buNone/>
              <a:defRPr/>
            </a:pPr>
            <a:r>
              <a:rPr lang="fr-FR" altLang="fr-FR" dirty="0">
                <a:solidFill>
                  <a:srgbClr val="0070C0"/>
                </a:solidFill>
              </a:rPr>
              <a:t>		Point(Point&amp;);</a:t>
            </a:r>
          </a:p>
          <a:p>
            <a:pPr fontAlgn="auto">
              <a:spcAft>
                <a:spcPts val="0"/>
              </a:spcAft>
              <a:buFont typeface="Wingdings" panose="05000000000000000000" pitchFamily="2" charset="2"/>
              <a:buNone/>
              <a:defRPr/>
            </a:pPr>
            <a:r>
              <a:rPr lang="fr-FR" altLang="fr-FR" dirty="0">
                <a:solidFill>
                  <a:srgbClr val="0070C0"/>
                </a:solidFill>
              </a:rPr>
              <a:t>		~Point();</a:t>
            </a:r>
          </a:p>
          <a:p>
            <a:pPr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void</a:t>
            </a:r>
            <a:r>
              <a:rPr lang="fr-FR" altLang="fr-FR" dirty="0">
                <a:solidFill>
                  <a:srgbClr val="0070C0"/>
                </a:solidFill>
              </a:rPr>
              <a:t> </a:t>
            </a:r>
            <a:r>
              <a:rPr lang="fr-FR" altLang="fr-FR" dirty="0" err="1">
                <a:solidFill>
                  <a:srgbClr val="0070C0"/>
                </a:solidFill>
              </a:rPr>
              <a:t>setX</a:t>
            </a:r>
            <a:r>
              <a:rPr lang="fr-FR" altLang="fr-FR" dirty="0">
                <a:solidFill>
                  <a:srgbClr val="0070C0"/>
                </a:solidFill>
              </a:rPr>
              <a:t>(</a:t>
            </a:r>
            <a:r>
              <a:rPr lang="fr-FR" altLang="fr-FR" dirty="0" err="1">
                <a:solidFill>
                  <a:srgbClr val="0070C0"/>
                </a:solidFill>
              </a:rPr>
              <a:t>float</a:t>
            </a:r>
            <a:r>
              <a:rPr lang="fr-FR" altLang="fr-FR" dirty="0">
                <a:solidFill>
                  <a:srgbClr val="0070C0"/>
                </a:solidFill>
              </a:rPr>
              <a:t>);</a:t>
            </a:r>
          </a:p>
          <a:p>
            <a:pPr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float</a:t>
            </a:r>
            <a:r>
              <a:rPr lang="fr-FR" altLang="fr-FR" dirty="0">
                <a:solidFill>
                  <a:srgbClr val="0070C0"/>
                </a:solidFill>
              </a:rPr>
              <a:t> </a:t>
            </a:r>
            <a:r>
              <a:rPr lang="fr-FR" altLang="fr-FR" dirty="0" err="1">
                <a:solidFill>
                  <a:srgbClr val="0070C0"/>
                </a:solidFill>
              </a:rPr>
              <a:t>getX</a:t>
            </a:r>
            <a:r>
              <a:rPr lang="fr-FR" altLang="fr-FR" dirty="0">
                <a:solidFill>
                  <a:srgbClr val="0070C0"/>
                </a:solidFill>
              </a:rPr>
              <a:t>();</a:t>
            </a:r>
          </a:p>
          <a:p>
            <a:pPr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void</a:t>
            </a:r>
            <a:r>
              <a:rPr lang="fr-FR" altLang="fr-FR" dirty="0">
                <a:solidFill>
                  <a:srgbClr val="0070C0"/>
                </a:solidFill>
              </a:rPr>
              <a:t> </a:t>
            </a:r>
            <a:r>
              <a:rPr lang="fr-FR" altLang="fr-FR" dirty="0" err="1">
                <a:solidFill>
                  <a:srgbClr val="0070C0"/>
                </a:solidFill>
              </a:rPr>
              <a:t>setY</a:t>
            </a:r>
            <a:r>
              <a:rPr lang="fr-FR" altLang="fr-FR" dirty="0">
                <a:solidFill>
                  <a:srgbClr val="0070C0"/>
                </a:solidFill>
              </a:rPr>
              <a:t>(</a:t>
            </a:r>
            <a:r>
              <a:rPr lang="fr-FR" altLang="fr-FR" dirty="0" err="1">
                <a:solidFill>
                  <a:srgbClr val="0070C0"/>
                </a:solidFill>
              </a:rPr>
              <a:t>float</a:t>
            </a:r>
            <a:r>
              <a:rPr lang="fr-FR" altLang="fr-FR" dirty="0">
                <a:solidFill>
                  <a:srgbClr val="0070C0"/>
                </a:solidFill>
              </a:rPr>
              <a:t>);</a:t>
            </a:r>
          </a:p>
          <a:p>
            <a:pPr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float</a:t>
            </a:r>
            <a:r>
              <a:rPr lang="fr-FR" altLang="fr-FR" dirty="0">
                <a:solidFill>
                  <a:srgbClr val="0070C0"/>
                </a:solidFill>
              </a:rPr>
              <a:t> </a:t>
            </a:r>
            <a:r>
              <a:rPr lang="fr-FR" altLang="fr-FR" dirty="0" err="1">
                <a:solidFill>
                  <a:srgbClr val="0070C0"/>
                </a:solidFill>
              </a:rPr>
              <a:t>getY</a:t>
            </a:r>
            <a:r>
              <a:rPr lang="fr-FR" altLang="fr-FR" dirty="0">
                <a:solidFill>
                  <a:srgbClr val="0070C0"/>
                </a:solidFill>
              </a:rPr>
              <a:t>();</a:t>
            </a:r>
          </a:p>
          <a:p>
            <a:pPr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void</a:t>
            </a:r>
            <a:r>
              <a:rPr lang="fr-FR" altLang="fr-FR" dirty="0">
                <a:solidFill>
                  <a:srgbClr val="0070C0"/>
                </a:solidFill>
              </a:rPr>
              <a:t> </a:t>
            </a:r>
            <a:r>
              <a:rPr lang="fr-FR" altLang="fr-FR" dirty="0" err="1">
                <a:solidFill>
                  <a:srgbClr val="0070C0"/>
                </a:solidFill>
              </a:rPr>
              <a:t>print</a:t>
            </a:r>
            <a:r>
              <a:rPr lang="fr-FR" altLang="fr-FR" dirty="0">
                <a:solidFill>
                  <a:srgbClr val="0070C0"/>
                </a:solidFill>
              </a:rPr>
              <a:t>();</a:t>
            </a:r>
          </a:p>
          <a:p>
            <a:pPr fontAlgn="auto">
              <a:spcAft>
                <a:spcPts val="0"/>
              </a:spcAft>
              <a:buFont typeface="Wingdings" panose="05000000000000000000" pitchFamily="2" charset="2"/>
              <a:buNone/>
              <a:defRPr/>
            </a:pPr>
            <a:r>
              <a:rPr lang="fr-FR" altLang="fr-FR" dirty="0">
                <a:solidFill>
                  <a:srgbClr val="0070C0"/>
                </a:solidFill>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6B7723BD-26B2-9B00-B45C-668918CC1AB5}"/>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31747" name="Rectangle 3">
            <a:extLst>
              <a:ext uri="{FF2B5EF4-FFF2-40B4-BE49-F238E27FC236}">
                <a16:creationId xmlns:a16="http://schemas.microsoft.com/office/drawing/2014/main" id="{BC6149F0-B5D9-A3E0-0EEE-45DB9F98DEAF}"/>
              </a:ext>
            </a:extLst>
          </p:cNvPr>
          <p:cNvSpPr>
            <a:spLocks noGrp="1" noChangeArrowheads="1"/>
          </p:cNvSpPr>
          <p:nvPr>
            <p:ph idx="1"/>
          </p:nvPr>
        </p:nvSpPr>
        <p:spPr>
          <a:xfrm>
            <a:off x="1088571" y="1323703"/>
            <a:ext cx="8055429" cy="5446985"/>
          </a:xfrm>
        </p:spPr>
        <p:txBody>
          <a:bodyPr rtlCol="0">
            <a:normAutofit fontScale="92500" lnSpcReduction="20000"/>
          </a:bodyPr>
          <a:lstStyle/>
          <a:p>
            <a:pPr fontAlgn="auto">
              <a:spcAft>
                <a:spcPts val="0"/>
              </a:spcAft>
              <a:buFont typeface="Wingdings" panose="05000000000000000000" pitchFamily="2" charset="2"/>
              <a:buNone/>
              <a:defRPr/>
            </a:pPr>
            <a:r>
              <a:rPr lang="fr-FR" altLang="fr-FR" dirty="0">
                <a:solidFill>
                  <a:schemeClr val="tx1">
                    <a:lumMod val="75000"/>
                    <a:lumOff val="25000"/>
                  </a:schemeClr>
                </a:solidFill>
              </a:rPr>
              <a:t>Ajout d’un membre données à la classe </a:t>
            </a:r>
            <a:r>
              <a:rPr lang="fr-FR" altLang="fr-FR" dirty="0" err="1">
                <a:solidFill>
                  <a:schemeClr val="tx1">
                    <a:lumMod val="75000"/>
                    <a:lumOff val="25000"/>
                  </a:schemeClr>
                </a:solidFill>
              </a:rPr>
              <a:t>complex</a:t>
            </a:r>
            <a:endParaRPr lang="fr-FR" altLang="fr-FR" dirty="0">
              <a:solidFill>
                <a:schemeClr val="tx1">
                  <a:lumMod val="75000"/>
                  <a:lumOff val="25000"/>
                </a:schemeClr>
              </a:solidFill>
            </a:endParaRPr>
          </a:p>
          <a:p>
            <a:pPr fontAlgn="auto">
              <a:spcAft>
                <a:spcPts val="0"/>
              </a:spcAft>
              <a:buFont typeface="Wingdings" panose="05000000000000000000" pitchFamily="2" charset="2"/>
              <a:buNone/>
              <a:defRPr/>
            </a:pPr>
            <a:r>
              <a:rPr lang="fr-FR" altLang="fr-FR" dirty="0">
                <a:solidFill>
                  <a:srgbClr val="0070C0"/>
                </a:solidFill>
              </a:rPr>
              <a:t>class </a:t>
            </a:r>
            <a:r>
              <a:rPr lang="fr-FR" altLang="fr-FR" dirty="0" err="1">
                <a:solidFill>
                  <a:srgbClr val="0070C0"/>
                </a:solidFill>
              </a:rPr>
              <a:t>Complex</a:t>
            </a:r>
            <a:r>
              <a:rPr lang="fr-FR" altLang="fr-FR" dirty="0">
                <a:solidFill>
                  <a:srgbClr val="0070C0"/>
                </a:solidFill>
              </a:rPr>
              <a:t>{</a:t>
            </a:r>
          </a:p>
          <a:p>
            <a:pPr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private</a:t>
            </a:r>
            <a:r>
              <a:rPr lang="fr-FR" altLang="fr-FR" dirty="0">
                <a:solidFill>
                  <a:srgbClr val="0070C0"/>
                </a:solidFill>
              </a:rPr>
              <a:t>:</a:t>
            </a:r>
          </a:p>
          <a:p>
            <a:pPr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float</a:t>
            </a:r>
            <a:r>
              <a:rPr lang="fr-FR" altLang="fr-FR" dirty="0">
                <a:solidFill>
                  <a:srgbClr val="0070C0"/>
                </a:solidFill>
              </a:rPr>
              <a:t> rel;</a:t>
            </a:r>
          </a:p>
          <a:p>
            <a:pPr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float</a:t>
            </a:r>
            <a:r>
              <a:rPr lang="fr-FR" altLang="fr-FR" dirty="0">
                <a:solidFill>
                  <a:srgbClr val="0070C0"/>
                </a:solidFill>
              </a:rPr>
              <a:t> </a:t>
            </a:r>
            <a:r>
              <a:rPr lang="fr-FR" altLang="fr-FR" dirty="0" err="1">
                <a:solidFill>
                  <a:srgbClr val="0070C0"/>
                </a:solidFill>
              </a:rPr>
              <a:t>img</a:t>
            </a:r>
            <a:r>
              <a:rPr lang="fr-FR" altLang="fr-FR" dirty="0">
                <a:solidFill>
                  <a:srgbClr val="0070C0"/>
                </a:solidFill>
              </a:rPr>
              <a:t>;</a:t>
            </a:r>
          </a:p>
          <a:p>
            <a:pPr fontAlgn="auto">
              <a:spcAft>
                <a:spcPts val="0"/>
              </a:spcAft>
              <a:buFont typeface="Wingdings" panose="05000000000000000000" pitchFamily="2" charset="2"/>
              <a:buNone/>
              <a:defRPr/>
            </a:pPr>
            <a:r>
              <a:rPr lang="fr-FR" altLang="fr-FR" dirty="0">
                <a:solidFill>
                  <a:srgbClr val="0070C0"/>
                </a:solidFill>
              </a:rPr>
              <a:t>		Point *p;</a:t>
            </a:r>
          </a:p>
          <a:p>
            <a:pPr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static</a:t>
            </a:r>
            <a:r>
              <a:rPr lang="fr-FR" altLang="fr-FR" dirty="0">
                <a:solidFill>
                  <a:srgbClr val="0070C0"/>
                </a:solidFill>
              </a:rPr>
              <a:t> </a:t>
            </a:r>
            <a:r>
              <a:rPr lang="fr-FR" altLang="fr-FR" dirty="0" err="1">
                <a:solidFill>
                  <a:srgbClr val="0070C0"/>
                </a:solidFill>
              </a:rPr>
              <a:t>int</a:t>
            </a:r>
            <a:r>
              <a:rPr lang="fr-FR" altLang="fr-FR" dirty="0">
                <a:solidFill>
                  <a:srgbClr val="0070C0"/>
                </a:solidFill>
              </a:rPr>
              <a:t> </a:t>
            </a:r>
            <a:r>
              <a:rPr lang="fr-FR" altLang="fr-FR" dirty="0" err="1">
                <a:solidFill>
                  <a:srgbClr val="0070C0"/>
                </a:solidFill>
              </a:rPr>
              <a:t>nbComplexes</a:t>
            </a:r>
            <a:r>
              <a:rPr lang="fr-FR" altLang="fr-FR" dirty="0">
                <a:solidFill>
                  <a:srgbClr val="0070C0"/>
                </a:solidFill>
              </a:rPr>
              <a:t>;</a:t>
            </a:r>
          </a:p>
          <a:p>
            <a:pPr fontAlgn="auto">
              <a:spcAft>
                <a:spcPts val="0"/>
              </a:spcAft>
              <a:buFont typeface="Wingdings" panose="05000000000000000000" pitchFamily="2" charset="2"/>
              <a:buNone/>
              <a:defRPr/>
            </a:pPr>
            <a:r>
              <a:rPr lang="fr-FR" altLang="fr-FR" dirty="0">
                <a:solidFill>
                  <a:srgbClr val="0070C0"/>
                </a:solidFill>
              </a:rPr>
              <a:t>	public:</a:t>
            </a:r>
          </a:p>
          <a:p>
            <a:pPr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void</a:t>
            </a:r>
            <a:r>
              <a:rPr lang="fr-FR" altLang="fr-FR" dirty="0">
                <a:solidFill>
                  <a:srgbClr val="0070C0"/>
                </a:solidFill>
              </a:rPr>
              <a:t> </a:t>
            </a:r>
            <a:r>
              <a:rPr lang="fr-FR" altLang="fr-FR" dirty="0" err="1">
                <a:solidFill>
                  <a:srgbClr val="0070C0"/>
                </a:solidFill>
              </a:rPr>
              <a:t>print</a:t>
            </a:r>
            <a:r>
              <a:rPr lang="fr-FR" altLang="fr-FR" dirty="0">
                <a:solidFill>
                  <a:srgbClr val="0070C0"/>
                </a:solidFill>
              </a:rPr>
              <a:t>();</a:t>
            </a:r>
          </a:p>
          <a:p>
            <a:pPr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Complex</a:t>
            </a:r>
            <a:r>
              <a:rPr lang="fr-FR" altLang="fr-FR" dirty="0">
                <a:solidFill>
                  <a:srgbClr val="0070C0"/>
                </a:solidFill>
              </a:rPr>
              <a:t>(</a:t>
            </a:r>
            <a:r>
              <a:rPr lang="fr-FR" altLang="fr-FR" dirty="0" err="1">
                <a:solidFill>
                  <a:srgbClr val="0070C0"/>
                </a:solidFill>
              </a:rPr>
              <a:t>float,float</a:t>
            </a:r>
            <a:r>
              <a:rPr lang="fr-FR" altLang="fr-FR" dirty="0">
                <a:solidFill>
                  <a:srgbClr val="0070C0"/>
                </a:solidFill>
              </a:rPr>
              <a:t>);   </a:t>
            </a:r>
            <a:r>
              <a:rPr lang="fr-FR" altLang="fr-FR" dirty="0" err="1">
                <a:solidFill>
                  <a:srgbClr val="0070C0"/>
                </a:solidFill>
              </a:rPr>
              <a:t>Complex</a:t>
            </a:r>
            <a:r>
              <a:rPr lang="fr-FR" altLang="fr-FR" dirty="0">
                <a:solidFill>
                  <a:srgbClr val="0070C0"/>
                </a:solidFill>
              </a:rPr>
              <a:t>(</a:t>
            </a:r>
            <a:r>
              <a:rPr lang="fr-FR" altLang="fr-FR" dirty="0" err="1">
                <a:solidFill>
                  <a:srgbClr val="0070C0"/>
                </a:solidFill>
              </a:rPr>
              <a:t>Complex</a:t>
            </a:r>
            <a:r>
              <a:rPr lang="fr-FR" altLang="fr-FR" dirty="0">
                <a:solidFill>
                  <a:srgbClr val="0070C0"/>
                </a:solidFill>
              </a:rPr>
              <a:t> &amp;); ~</a:t>
            </a:r>
            <a:r>
              <a:rPr lang="fr-FR" altLang="fr-FR" dirty="0" err="1">
                <a:solidFill>
                  <a:srgbClr val="0070C0"/>
                </a:solidFill>
              </a:rPr>
              <a:t>Complex</a:t>
            </a:r>
            <a:r>
              <a:rPr lang="fr-FR" altLang="fr-FR" dirty="0">
                <a:solidFill>
                  <a:srgbClr val="0070C0"/>
                </a:solidFill>
              </a:rPr>
              <a:t>();</a:t>
            </a:r>
          </a:p>
          <a:p>
            <a:pPr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void</a:t>
            </a:r>
            <a:r>
              <a:rPr lang="fr-FR" altLang="fr-FR" dirty="0">
                <a:solidFill>
                  <a:srgbClr val="0070C0"/>
                </a:solidFill>
              </a:rPr>
              <a:t> </a:t>
            </a:r>
            <a:r>
              <a:rPr lang="fr-FR" altLang="fr-FR" dirty="0" err="1">
                <a:solidFill>
                  <a:srgbClr val="0070C0"/>
                </a:solidFill>
              </a:rPr>
              <a:t>setRel</a:t>
            </a:r>
            <a:r>
              <a:rPr lang="fr-FR" altLang="fr-FR" dirty="0">
                <a:solidFill>
                  <a:srgbClr val="0070C0"/>
                </a:solidFill>
              </a:rPr>
              <a:t>(</a:t>
            </a:r>
            <a:r>
              <a:rPr lang="fr-FR" altLang="fr-FR" dirty="0" err="1">
                <a:solidFill>
                  <a:srgbClr val="0070C0"/>
                </a:solidFill>
              </a:rPr>
              <a:t>float</a:t>
            </a:r>
            <a:r>
              <a:rPr lang="fr-FR" altLang="fr-FR" dirty="0">
                <a:solidFill>
                  <a:srgbClr val="0070C0"/>
                </a:solidFill>
              </a:rPr>
              <a:t>);</a:t>
            </a:r>
          </a:p>
          <a:p>
            <a:pPr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float</a:t>
            </a:r>
            <a:r>
              <a:rPr lang="fr-FR" altLang="fr-FR" dirty="0">
                <a:solidFill>
                  <a:srgbClr val="0070C0"/>
                </a:solidFill>
              </a:rPr>
              <a:t> </a:t>
            </a:r>
            <a:r>
              <a:rPr lang="fr-FR" altLang="fr-FR" dirty="0" err="1">
                <a:solidFill>
                  <a:srgbClr val="0070C0"/>
                </a:solidFill>
              </a:rPr>
              <a:t>getRel</a:t>
            </a:r>
            <a:r>
              <a:rPr lang="fr-FR" altLang="fr-FR" dirty="0">
                <a:solidFill>
                  <a:srgbClr val="0070C0"/>
                </a:solidFill>
              </a:rPr>
              <a:t>();</a:t>
            </a:r>
          </a:p>
          <a:p>
            <a:pPr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void</a:t>
            </a:r>
            <a:r>
              <a:rPr lang="fr-FR" altLang="fr-FR" dirty="0">
                <a:solidFill>
                  <a:srgbClr val="0070C0"/>
                </a:solidFill>
              </a:rPr>
              <a:t> </a:t>
            </a:r>
            <a:r>
              <a:rPr lang="fr-FR" altLang="fr-FR" dirty="0" err="1">
                <a:solidFill>
                  <a:srgbClr val="0070C0"/>
                </a:solidFill>
              </a:rPr>
              <a:t>setImg</a:t>
            </a:r>
            <a:r>
              <a:rPr lang="fr-FR" altLang="fr-FR" dirty="0">
                <a:solidFill>
                  <a:srgbClr val="0070C0"/>
                </a:solidFill>
              </a:rPr>
              <a:t>(</a:t>
            </a:r>
            <a:r>
              <a:rPr lang="fr-FR" altLang="fr-FR" dirty="0" err="1">
                <a:solidFill>
                  <a:srgbClr val="0070C0"/>
                </a:solidFill>
              </a:rPr>
              <a:t>float</a:t>
            </a:r>
            <a:r>
              <a:rPr lang="fr-FR" altLang="fr-FR" dirty="0">
                <a:solidFill>
                  <a:srgbClr val="0070C0"/>
                </a:solidFill>
              </a:rPr>
              <a:t>);</a:t>
            </a:r>
          </a:p>
          <a:p>
            <a:pPr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float</a:t>
            </a:r>
            <a:r>
              <a:rPr lang="fr-FR" altLang="fr-FR" dirty="0">
                <a:solidFill>
                  <a:srgbClr val="0070C0"/>
                </a:solidFill>
              </a:rPr>
              <a:t> </a:t>
            </a:r>
            <a:r>
              <a:rPr lang="fr-FR" altLang="fr-FR" dirty="0" err="1">
                <a:solidFill>
                  <a:srgbClr val="0070C0"/>
                </a:solidFill>
              </a:rPr>
              <a:t>getImg</a:t>
            </a:r>
            <a:r>
              <a:rPr lang="fr-FR" altLang="fr-FR" dirty="0">
                <a:solidFill>
                  <a:srgbClr val="0070C0"/>
                </a:solidFill>
              </a:rPr>
              <a:t>();</a:t>
            </a:r>
          </a:p>
          <a:p>
            <a:pPr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static</a:t>
            </a:r>
            <a:r>
              <a:rPr lang="fr-FR" altLang="fr-FR" dirty="0">
                <a:solidFill>
                  <a:srgbClr val="0070C0"/>
                </a:solidFill>
              </a:rPr>
              <a:t> </a:t>
            </a:r>
            <a:r>
              <a:rPr lang="fr-FR" altLang="fr-FR" dirty="0" err="1">
                <a:solidFill>
                  <a:srgbClr val="0070C0"/>
                </a:solidFill>
              </a:rPr>
              <a:t>void</a:t>
            </a:r>
            <a:r>
              <a:rPr lang="fr-FR" altLang="fr-FR" dirty="0">
                <a:solidFill>
                  <a:srgbClr val="0070C0"/>
                </a:solidFill>
              </a:rPr>
              <a:t> </a:t>
            </a:r>
            <a:r>
              <a:rPr lang="fr-FR" altLang="fr-FR" dirty="0" err="1">
                <a:solidFill>
                  <a:srgbClr val="0070C0"/>
                </a:solidFill>
              </a:rPr>
              <a:t>printnbComplexes</a:t>
            </a:r>
            <a:r>
              <a:rPr lang="fr-FR" altLang="fr-FR" dirty="0">
                <a:solidFill>
                  <a:srgbClr val="0070C0"/>
                </a:solidFill>
              </a:rPr>
              <a:t>();</a:t>
            </a:r>
          </a:p>
          <a:p>
            <a:pPr fontAlgn="auto">
              <a:spcAft>
                <a:spcPts val="0"/>
              </a:spcAft>
              <a:buFont typeface="Wingdings" panose="05000000000000000000" pitchFamily="2" charset="2"/>
              <a:buNone/>
              <a:defRPr/>
            </a:pPr>
            <a:r>
              <a:rPr lang="fr-FR" altLang="fr-FR" dirty="0">
                <a:solidFill>
                  <a:srgbClr val="0070C0"/>
                </a:solidFill>
              </a:rPr>
              <a:t>	};</a:t>
            </a:r>
          </a:p>
          <a:p>
            <a:pPr fontAlgn="auto">
              <a:spcAft>
                <a:spcPts val="0"/>
              </a:spcAft>
              <a:buFont typeface="Wingdings" panose="05000000000000000000" pitchFamily="2" charset="2"/>
              <a:buNone/>
              <a:defRPr/>
            </a:pPr>
            <a:endParaRPr lang="fr-FR" altLang="fr-FR" dirty="0">
              <a:solidFill>
                <a:schemeClr val="tx1">
                  <a:lumMod val="75000"/>
                  <a:lumOff val="2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04E73B93-1EE7-5702-F8F3-38ED519CF630}"/>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48131" name="Rectangle 3">
            <a:extLst>
              <a:ext uri="{FF2B5EF4-FFF2-40B4-BE49-F238E27FC236}">
                <a16:creationId xmlns:a16="http://schemas.microsoft.com/office/drawing/2014/main" id="{F02D12AB-DCBE-361D-0093-75D9AE089850}"/>
              </a:ext>
            </a:extLst>
          </p:cNvPr>
          <p:cNvSpPr>
            <a:spLocks noGrp="1" noChangeArrowheads="1"/>
          </p:cNvSpPr>
          <p:nvPr>
            <p:ph idx="1"/>
          </p:nvPr>
        </p:nvSpPr>
        <p:spPr>
          <a:xfrm>
            <a:off x="1384662" y="1422400"/>
            <a:ext cx="7759337" cy="5348288"/>
          </a:xfrm>
        </p:spPr>
        <p:txBody>
          <a:bodyPr/>
          <a:lstStyle/>
          <a:p>
            <a:pPr>
              <a:buFont typeface="Wingdings" panose="05000000000000000000" pitchFamily="2" charset="2"/>
              <a:buChar char="Ø"/>
            </a:pPr>
            <a:r>
              <a:rPr lang="fr-FR" altLang="fr-FR" dirty="0"/>
              <a:t>Implémentation des nouvelles </a:t>
            </a:r>
            <a:r>
              <a:rPr lang="fr-FR" altLang="fr-FR" dirty="0" err="1"/>
              <a:t>fonctinalités</a:t>
            </a:r>
            <a:r>
              <a:rPr lang="fr-FR" altLang="fr-FR" dirty="0"/>
              <a:t> dans complex.cpp:</a:t>
            </a:r>
          </a:p>
          <a:p>
            <a:pPr>
              <a:buFont typeface="Wingdings" panose="05000000000000000000" pitchFamily="2" charset="2"/>
              <a:buNone/>
            </a:pPr>
            <a:r>
              <a:rPr lang="fr-FR" altLang="fr-FR" dirty="0">
                <a:solidFill>
                  <a:srgbClr val="0070C0"/>
                </a:solidFill>
              </a:rPr>
              <a:t>#include &lt;</a:t>
            </a:r>
            <a:r>
              <a:rPr lang="fr-FR" altLang="fr-FR" dirty="0" err="1">
                <a:solidFill>
                  <a:srgbClr val="0070C0"/>
                </a:solidFill>
              </a:rPr>
              <a:t>iostream</a:t>
            </a:r>
            <a:r>
              <a:rPr lang="fr-FR" altLang="fr-FR" dirty="0">
                <a:solidFill>
                  <a:srgbClr val="0070C0"/>
                </a:solidFill>
              </a:rPr>
              <a:t>&gt;</a:t>
            </a:r>
          </a:p>
          <a:p>
            <a:pPr>
              <a:buFont typeface="Wingdings" panose="05000000000000000000" pitchFamily="2" charset="2"/>
              <a:buNone/>
            </a:pPr>
            <a:r>
              <a:rPr lang="fr-FR" altLang="fr-FR" dirty="0">
                <a:solidFill>
                  <a:srgbClr val="0070C0"/>
                </a:solidFill>
              </a:rPr>
              <a:t>#include "</a:t>
            </a:r>
            <a:r>
              <a:rPr lang="fr-FR" altLang="fr-FR" dirty="0" err="1">
                <a:solidFill>
                  <a:srgbClr val="0070C0"/>
                </a:solidFill>
              </a:rPr>
              <a:t>Complex.h</a:t>
            </a:r>
            <a:r>
              <a:rPr lang="fr-FR" altLang="fr-FR" dirty="0">
                <a:solidFill>
                  <a:srgbClr val="0070C0"/>
                </a:solidFill>
              </a:rPr>
              <a:t>"</a:t>
            </a:r>
          </a:p>
          <a:p>
            <a:pPr>
              <a:buFont typeface="Wingdings" panose="05000000000000000000" pitchFamily="2" charset="2"/>
              <a:buNone/>
            </a:pPr>
            <a:r>
              <a:rPr lang="fr-FR" altLang="fr-FR" dirty="0" err="1">
                <a:solidFill>
                  <a:srgbClr val="0070C0"/>
                </a:solidFill>
              </a:rPr>
              <a:t>using</a:t>
            </a:r>
            <a:r>
              <a:rPr lang="fr-FR" altLang="fr-FR" dirty="0">
                <a:solidFill>
                  <a:srgbClr val="0070C0"/>
                </a:solidFill>
              </a:rPr>
              <a:t> </a:t>
            </a:r>
            <a:r>
              <a:rPr lang="fr-FR" altLang="fr-FR" dirty="0" err="1">
                <a:solidFill>
                  <a:srgbClr val="0070C0"/>
                </a:solidFill>
              </a:rPr>
              <a:t>namespace</a:t>
            </a:r>
            <a:r>
              <a:rPr lang="fr-FR" altLang="fr-FR" dirty="0">
                <a:solidFill>
                  <a:srgbClr val="0070C0"/>
                </a:solidFill>
              </a:rPr>
              <a:t> std;</a:t>
            </a:r>
          </a:p>
          <a:p>
            <a:pPr>
              <a:buFont typeface="Wingdings" panose="05000000000000000000" pitchFamily="2" charset="2"/>
              <a:buNone/>
            </a:pPr>
            <a:r>
              <a:rPr lang="fr-FR" altLang="fr-FR" dirty="0" err="1">
                <a:solidFill>
                  <a:srgbClr val="0070C0"/>
                </a:solidFill>
              </a:rPr>
              <a:t>void</a:t>
            </a:r>
            <a:r>
              <a:rPr lang="fr-FR" altLang="fr-FR" dirty="0">
                <a:solidFill>
                  <a:srgbClr val="0070C0"/>
                </a:solidFill>
              </a:rPr>
              <a:t> </a:t>
            </a:r>
            <a:r>
              <a:rPr lang="fr-FR" altLang="fr-FR" dirty="0" err="1">
                <a:solidFill>
                  <a:srgbClr val="0070C0"/>
                </a:solidFill>
              </a:rPr>
              <a:t>Complex</a:t>
            </a:r>
            <a:r>
              <a:rPr lang="fr-FR" altLang="fr-FR" dirty="0">
                <a:solidFill>
                  <a:srgbClr val="0070C0"/>
                </a:solidFill>
              </a:rPr>
              <a:t>::</a:t>
            </a:r>
            <a:r>
              <a:rPr lang="fr-FR" altLang="fr-FR" dirty="0" err="1">
                <a:solidFill>
                  <a:srgbClr val="0070C0"/>
                </a:solidFill>
              </a:rPr>
              <a:t>print</a:t>
            </a:r>
            <a:r>
              <a:rPr lang="fr-FR" altLang="fr-FR" dirty="0">
                <a:solidFill>
                  <a:srgbClr val="0070C0"/>
                </a:solidFill>
              </a:rPr>
              <a:t>(){</a:t>
            </a:r>
          </a:p>
          <a:p>
            <a:pPr>
              <a:buFont typeface="Wingdings" panose="05000000000000000000" pitchFamily="2" charset="2"/>
              <a:buNone/>
            </a:pPr>
            <a:r>
              <a:rPr lang="fr-FR" altLang="fr-FR" dirty="0">
                <a:solidFill>
                  <a:srgbClr val="0070C0"/>
                </a:solidFill>
              </a:rPr>
              <a:t>	cout&lt;&lt;rel&lt;&lt;" + "&lt;&lt;</a:t>
            </a:r>
            <a:r>
              <a:rPr lang="fr-FR" altLang="fr-FR" dirty="0" err="1">
                <a:solidFill>
                  <a:srgbClr val="0070C0"/>
                </a:solidFill>
              </a:rPr>
              <a:t>img</a:t>
            </a:r>
            <a:r>
              <a:rPr lang="fr-FR" altLang="fr-FR" dirty="0">
                <a:solidFill>
                  <a:srgbClr val="0070C0"/>
                </a:solidFill>
              </a:rPr>
              <a:t>&lt;&lt;"i, ";</a:t>
            </a:r>
          </a:p>
          <a:p>
            <a:pPr>
              <a:buFont typeface="Wingdings" panose="05000000000000000000" pitchFamily="2" charset="2"/>
              <a:buNone/>
            </a:pPr>
            <a:r>
              <a:rPr lang="fr-FR" altLang="fr-FR" dirty="0">
                <a:solidFill>
                  <a:srgbClr val="0070C0"/>
                </a:solidFill>
              </a:rPr>
              <a:t>	(*p).</a:t>
            </a:r>
            <a:r>
              <a:rPr lang="fr-FR" altLang="fr-FR" dirty="0" err="1">
                <a:solidFill>
                  <a:srgbClr val="0070C0"/>
                </a:solidFill>
              </a:rPr>
              <a:t>print</a:t>
            </a:r>
            <a:r>
              <a:rPr lang="fr-FR" altLang="fr-FR" dirty="0">
                <a:solidFill>
                  <a:srgbClr val="0070C0"/>
                </a:solidFill>
              </a:rPr>
              <a:t>();</a:t>
            </a:r>
          </a:p>
          <a:p>
            <a:pPr>
              <a:buFont typeface="Wingdings" panose="05000000000000000000" pitchFamily="2" charset="2"/>
              <a:buNone/>
            </a:pPr>
            <a:r>
              <a:rPr lang="fr-FR" altLang="fr-FR" dirty="0">
                <a:solidFill>
                  <a:srgbClr val="0070C0"/>
                </a:solidFill>
              </a:rPr>
              <a:t>	cout &lt;&lt;"\n";</a:t>
            </a:r>
          </a:p>
          <a:p>
            <a:pPr>
              <a:buFont typeface="Wingdings" panose="05000000000000000000" pitchFamily="2" charset="2"/>
              <a:buNone/>
            </a:pPr>
            <a:r>
              <a:rPr lang="fr-FR" altLang="fr-FR" dirty="0">
                <a:solidFill>
                  <a:srgbClr val="0070C0"/>
                </a:solidFill>
              </a:rPr>
              <a:t>}</a:t>
            </a:r>
          </a:p>
          <a:p>
            <a:pPr>
              <a:buFont typeface="Wingdings" panose="05000000000000000000" pitchFamily="2" charset="2"/>
              <a:buNone/>
            </a:pPr>
            <a:r>
              <a:rPr lang="fr-FR" altLang="fr-FR" dirty="0" err="1">
                <a:solidFill>
                  <a:srgbClr val="0070C0"/>
                </a:solidFill>
              </a:rPr>
              <a:t>Complex</a:t>
            </a:r>
            <a:r>
              <a:rPr lang="fr-FR" altLang="fr-FR" dirty="0">
                <a:solidFill>
                  <a:srgbClr val="0070C0"/>
                </a:solidFill>
              </a:rPr>
              <a:t>::</a:t>
            </a:r>
            <a:r>
              <a:rPr lang="fr-FR" altLang="fr-FR" dirty="0" err="1">
                <a:solidFill>
                  <a:srgbClr val="0070C0"/>
                </a:solidFill>
              </a:rPr>
              <a:t>Complex</a:t>
            </a:r>
            <a:r>
              <a:rPr lang="fr-FR" altLang="fr-FR" dirty="0">
                <a:solidFill>
                  <a:srgbClr val="0070C0"/>
                </a:solidFill>
              </a:rPr>
              <a:t>(</a:t>
            </a:r>
            <a:r>
              <a:rPr lang="fr-FR" altLang="fr-FR" dirty="0" err="1">
                <a:solidFill>
                  <a:srgbClr val="0070C0"/>
                </a:solidFill>
              </a:rPr>
              <a:t>float</a:t>
            </a:r>
            <a:r>
              <a:rPr lang="fr-FR" altLang="fr-FR" dirty="0">
                <a:solidFill>
                  <a:srgbClr val="0070C0"/>
                </a:solidFill>
              </a:rPr>
              <a:t> </a:t>
            </a:r>
            <a:r>
              <a:rPr lang="fr-FR" altLang="fr-FR" dirty="0" err="1">
                <a:solidFill>
                  <a:srgbClr val="0070C0"/>
                </a:solidFill>
              </a:rPr>
              <a:t>a,float</a:t>
            </a:r>
            <a:r>
              <a:rPr lang="fr-FR" altLang="fr-FR" dirty="0">
                <a:solidFill>
                  <a:srgbClr val="0070C0"/>
                </a:solidFill>
              </a:rPr>
              <a:t> b){</a:t>
            </a:r>
          </a:p>
          <a:p>
            <a:pPr>
              <a:buFont typeface="Wingdings" panose="05000000000000000000" pitchFamily="2" charset="2"/>
              <a:buNone/>
            </a:pPr>
            <a:r>
              <a:rPr lang="fr-FR" altLang="fr-FR" dirty="0">
                <a:solidFill>
                  <a:srgbClr val="0070C0"/>
                </a:solidFill>
              </a:rPr>
              <a:t>rel=</a:t>
            </a:r>
            <a:r>
              <a:rPr lang="fr-FR" altLang="fr-FR" dirty="0" err="1">
                <a:solidFill>
                  <a:srgbClr val="0070C0"/>
                </a:solidFill>
              </a:rPr>
              <a:t>a;img</a:t>
            </a:r>
            <a:r>
              <a:rPr lang="fr-FR" altLang="fr-FR" dirty="0">
                <a:solidFill>
                  <a:srgbClr val="0070C0"/>
                </a:solidFill>
              </a:rPr>
              <a:t>=</a:t>
            </a:r>
            <a:r>
              <a:rPr lang="fr-FR" altLang="fr-FR" dirty="0" err="1">
                <a:solidFill>
                  <a:srgbClr val="0070C0"/>
                </a:solidFill>
              </a:rPr>
              <a:t>b;nbComplexes</a:t>
            </a:r>
            <a:r>
              <a:rPr lang="fr-FR" altLang="fr-FR" dirty="0">
                <a:solidFill>
                  <a:srgbClr val="0070C0"/>
                </a:solidFill>
              </a:rPr>
              <a:t>++;</a:t>
            </a:r>
          </a:p>
          <a:p>
            <a:pPr>
              <a:buFont typeface="Wingdings" panose="05000000000000000000" pitchFamily="2" charset="2"/>
              <a:buNone/>
            </a:pPr>
            <a:r>
              <a:rPr lang="fr-FR" altLang="fr-FR" dirty="0">
                <a:solidFill>
                  <a:srgbClr val="0070C0"/>
                </a:solidFill>
              </a:rPr>
              <a:t>p=new Point(</a:t>
            </a:r>
            <a:r>
              <a:rPr lang="fr-FR" altLang="fr-FR" dirty="0" err="1">
                <a:solidFill>
                  <a:srgbClr val="0070C0"/>
                </a:solidFill>
              </a:rPr>
              <a:t>a,b</a:t>
            </a:r>
            <a:r>
              <a:rPr lang="fr-FR" altLang="fr-FR" dirty="0">
                <a:solidFill>
                  <a:srgbClr val="0070C0"/>
                </a:solidFill>
              </a:rPr>
              <a:t>);</a:t>
            </a:r>
          </a:p>
          <a:p>
            <a:pPr>
              <a:buFont typeface="Wingdings" panose="05000000000000000000" pitchFamily="2" charset="2"/>
              <a:buNone/>
            </a:pPr>
            <a:r>
              <a:rPr lang="fr-FR" altLang="fr-FR" dirty="0">
                <a:solidFill>
                  <a:srgbClr val="0070C0"/>
                </a:solidFill>
              </a:rPr>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0388247A-B56B-C4DE-BAD5-91DE34218CE7}"/>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33795" name="Rectangle 3">
            <a:extLst>
              <a:ext uri="{FF2B5EF4-FFF2-40B4-BE49-F238E27FC236}">
                <a16:creationId xmlns:a16="http://schemas.microsoft.com/office/drawing/2014/main" id="{48F690D2-581E-8796-43A5-D1346ADD7AE6}"/>
              </a:ext>
            </a:extLst>
          </p:cNvPr>
          <p:cNvSpPr>
            <a:spLocks noGrp="1" noChangeArrowheads="1"/>
          </p:cNvSpPr>
          <p:nvPr>
            <p:ph idx="1"/>
          </p:nvPr>
        </p:nvSpPr>
        <p:spPr>
          <a:xfrm>
            <a:off x="1785257" y="1352731"/>
            <a:ext cx="7289074" cy="5348288"/>
          </a:xfrm>
        </p:spPr>
        <p:txBody>
          <a:bodyPr rtlCol="0">
            <a:normAutofit fontScale="92500" lnSpcReduction="20000"/>
          </a:bodyPr>
          <a:lstStyle/>
          <a:p>
            <a:pPr fontAlgn="auto">
              <a:spcAft>
                <a:spcPts val="0"/>
              </a:spcAft>
              <a:buFont typeface="Wingdings" panose="05000000000000000000" pitchFamily="2" charset="2"/>
              <a:buNone/>
              <a:defRPr/>
            </a:pPr>
            <a:r>
              <a:rPr lang="fr-FR" altLang="fr-FR" dirty="0" err="1">
                <a:solidFill>
                  <a:srgbClr val="0070C0"/>
                </a:solidFill>
              </a:rPr>
              <a:t>Complex</a:t>
            </a:r>
            <a:r>
              <a:rPr lang="fr-FR" altLang="fr-FR" dirty="0">
                <a:solidFill>
                  <a:srgbClr val="0070C0"/>
                </a:solidFill>
              </a:rPr>
              <a:t>::</a:t>
            </a:r>
            <a:r>
              <a:rPr lang="fr-FR" altLang="fr-FR" dirty="0" err="1">
                <a:solidFill>
                  <a:srgbClr val="0070C0"/>
                </a:solidFill>
              </a:rPr>
              <a:t>Complex</a:t>
            </a:r>
            <a:r>
              <a:rPr lang="fr-FR" altLang="fr-FR" dirty="0">
                <a:solidFill>
                  <a:srgbClr val="0070C0"/>
                </a:solidFill>
              </a:rPr>
              <a:t>(</a:t>
            </a:r>
            <a:r>
              <a:rPr lang="fr-FR" altLang="fr-FR" dirty="0" err="1">
                <a:solidFill>
                  <a:srgbClr val="0070C0"/>
                </a:solidFill>
              </a:rPr>
              <a:t>Complex</a:t>
            </a:r>
            <a:r>
              <a:rPr lang="fr-FR" altLang="fr-FR" dirty="0">
                <a:solidFill>
                  <a:srgbClr val="0070C0"/>
                </a:solidFill>
              </a:rPr>
              <a:t>&amp; clone){</a:t>
            </a:r>
          </a:p>
          <a:p>
            <a:pPr fontAlgn="auto">
              <a:spcAft>
                <a:spcPts val="0"/>
              </a:spcAft>
              <a:buFont typeface="Wingdings" panose="05000000000000000000" pitchFamily="2" charset="2"/>
              <a:buNone/>
              <a:defRPr/>
            </a:pPr>
            <a:r>
              <a:rPr lang="fr-FR" altLang="fr-FR" dirty="0">
                <a:solidFill>
                  <a:srgbClr val="0070C0"/>
                </a:solidFill>
              </a:rPr>
              <a:t>cout&lt;&lt;"Clonage \n";</a:t>
            </a:r>
          </a:p>
          <a:p>
            <a:pPr fontAlgn="auto">
              <a:spcAft>
                <a:spcPts val="0"/>
              </a:spcAft>
              <a:buFont typeface="Wingdings" panose="05000000000000000000" pitchFamily="2" charset="2"/>
              <a:buNone/>
              <a:defRPr/>
            </a:pPr>
            <a:r>
              <a:rPr lang="fr-FR" altLang="fr-FR" dirty="0">
                <a:solidFill>
                  <a:srgbClr val="0070C0"/>
                </a:solidFill>
              </a:rPr>
              <a:t>rel=</a:t>
            </a:r>
            <a:r>
              <a:rPr lang="fr-FR" altLang="fr-FR" dirty="0" err="1">
                <a:solidFill>
                  <a:srgbClr val="0070C0"/>
                </a:solidFill>
              </a:rPr>
              <a:t>clone.rel</a:t>
            </a:r>
            <a:r>
              <a:rPr lang="fr-FR" altLang="fr-FR" dirty="0">
                <a:solidFill>
                  <a:srgbClr val="0070C0"/>
                </a:solidFill>
              </a:rPr>
              <a:t>;</a:t>
            </a:r>
          </a:p>
          <a:p>
            <a:pPr fontAlgn="auto">
              <a:spcAft>
                <a:spcPts val="0"/>
              </a:spcAft>
              <a:buFont typeface="Wingdings" panose="05000000000000000000" pitchFamily="2" charset="2"/>
              <a:buNone/>
              <a:defRPr/>
            </a:pPr>
            <a:r>
              <a:rPr lang="fr-FR" altLang="fr-FR" dirty="0" err="1">
                <a:solidFill>
                  <a:srgbClr val="0070C0"/>
                </a:solidFill>
              </a:rPr>
              <a:t>img</a:t>
            </a:r>
            <a:r>
              <a:rPr lang="fr-FR" altLang="fr-FR" dirty="0">
                <a:solidFill>
                  <a:srgbClr val="0070C0"/>
                </a:solidFill>
              </a:rPr>
              <a:t>=</a:t>
            </a:r>
            <a:r>
              <a:rPr lang="fr-FR" altLang="fr-FR" dirty="0" err="1">
                <a:solidFill>
                  <a:srgbClr val="0070C0"/>
                </a:solidFill>
              </a:rPr>
              <a:t>clone.img</a:t>
            </a:r>
            <a:r>
              <a:rPr lang="fr-FR" altLang="fr-FR" dirty="0">
                <a:solidFill>
                  <a:srgbClr val="0070C0"/>
                </a:solidFill>
              </a:rPr>
              <a:t>;</a:t>
            </a:r>
          </a:p>
          <a:p>
            <a:pPr fontAlgn="auto">
              <a:spcAft>
                <a:spcPts val="0"/>
              </a:spcAft>
              <a:buFont typeface="Wingdings" panose="05000000000000000000" pitchFamily="2" charset="2"/>
              <a:buNone/>
              <a:defRPr/>
            </a:pPr>
            <a:r>
              <a:rPr lang="fr-FR" altLang="fr-FR" dirty="0">
                <a:solidFill>
                  <a:srgbClr val="0070C0"/>
                </a:solidFill>
              </a:rPr>
              <a:t>p=new Point(</a:t>
            </a:r>
            <a:r>
              <a:rPr lang="fr-FR" altLang="fr-FR" dirty="0" err="1">
                <a:solidFill>
                  <a:srgbClr val="0070C0"/>
                </a:solidFill>
              </a:rPr>
              <a:t>rel,img</a:t>
            </a:r>
            <a:r>
              <a:rPr lang="fr-FR" altLang="fr-FR" dirty="0">
                <a:solidFill>
                  <a:srgbClr val="0070C0"/>
                </a:solidFill>
              </a:rPr>
              <a:t>);</a:t>
            </a:r>
          </a:p>
          <a:p>
            <a:pPr fontAlgn="auto">
              <a:spcAft>
                <a:spcPts val="0"/>
              </a:spcAft>
              <a:buFont typeface="Wingdings" panose="05000000000000000000" pitchFamily="2" charset="2"/>
              <a:buNone/>
              <a:defRPr/>
            </a:pPr>
            <a:r>
              <a:rPr lang="fr-FR" altLang="fr-FR" dirty="0" err="1">
                <a:solidFill>
                  <a:srgbClr val="0070C0"/>
                </a:solidFill>
              </a:rPr>
              <a:t>nbComplexes</a:t>
            </a:r>
            <a:r>
              <a:rPr lang="fr-FR" altLang="fr-FR" dirty="0">
                <a:solidFill>
                  <a:srgbClr val="0070C0"/>
                </a:solidFill>
              </a:rPr>
              <a:t>++;	</a:t>
            </a:r>
          </a:p>
          <a:p>
            <a:pPr fontAlgn="auto">
              <a:spcAft>
                <a:spcPts val="0"/>
              </a:spcAft>
              <a:buFont typeface="Wingdings" panose="05000000000000000000" pitchFamily="2" charset="2"/>
              <a:buNone/>
              <a:defRPr/>
            </a:pPr>
            <a:r>
              <a:rPr lang="fr-FR" altLang="fr-FR" dirty="0">
                <a:solidFill>
                  <a:srgbClr val="0070C0"/>
                </a:solidFill>
              </a:rPr>
              <a:t>}</a:t>
            </a:r>
          </a:p>
          <a:p>
            <a:pPr fontAlgn="auto">
              <a:spcAft>
                <a:spcPts val="0"/>
              </a:spcAft>
              <a:buFont typeface="Wingdings" panose="05000000000000000000" pitchFamily="2" charset="2"/>
              <a:buNone/>
              <a:defRPr/>
            </a:pPr>
            <a:r>
              <a:rPr lang="fr-FR" altLang="fr-FR" dirty="0" err="1">
                <a:solidFill>
                  <a:srgbClr val="0070C0"/>
                </a:solidFill>
              </a:rPr>
              <a:t>int</a:t>
            </a:r>
            <a:r>
              <a:rPr lang="fr-FR" altLang="fr-FR" dirty="0">
                <a:solidFill>
                  <a:srgbClr val="0070C0"/>
                </a:solidFill>
              </a:rPr>
              <a:t> </a:t>
            </a:r>
            <a:r>
              <a:rPr lang="fr-FR" altLang="fr-FR" dirty="0" err="1">
                <a:solidFill>
                  <a:srgbClr val="0070C0"/>
                </a:solidFill>
              </a:rPr>
              <a:t>Complex</a:t>
            </a:r>
            <a:r>
              <a:rPr lang="fr-FR" altLang="fr-FR" dirty="0">
                <a:solidFill>
                  <a:srgbClr val="0070C0"/>
                </a:solidFill>
              </a:rPr>
              <a:t>::</a:t>
            </a:r>
            <a:r>
              <a:rPr lang="fr-FR" altLang="fr-FR" dirty="0" err="1">
                <a:solidFill>
                  <a:srgbClr val="0070C0"/>
                </a:solidFill>
              </a:rPr>
              <a:t>nbComplexes</a:t>
            </a:r>
            <a:r>
              <a:rPr lang="fr-FR" altLang="fr-FR" dirty="0">
                <a:solidFill>
                  <a:srgbClr val="0070C0"/>
                </a:solidFill>
              </a:rPr>
              <a:t>=0;</a:t>
            </a:r>
          </a:p>
          <a:p>
            <a:pPr fontAlgn="auto">
              <a:spcAft>
                <a:spcPts val="0"/>
              </a:spcAft>
              <a:buFont typeface="Wingdings" panose="05000000000000000000" pitchFamily="2" charset="2"/>
              <a:buNone/>
              <a:defRPr/>
            </a:pPr>
            <a:r>
              <a:rPr lang="fr-FR" altLang="fr-FR" dirty="0" err="1">
                <a:solidFill>
                  <a:srgbClr val="0070C0"/>
                </a:solidFill>
              </a:rPr>
              <a:t>void</a:t>
            </a:r>
            <a:r>
              <a:rPr lang="fr-FR" altLang="fr-FR" dirty="0">
                <a:solidFill>
                  <a:srgbClr val="0070C0"/>
                </a:solidFill>
              </a:rPr>
              <a:t> </a:t>
            </a:r>
            <a:r>
              <a:rPr lang="fr-FR" altLang="fr-FR" dirty="0" err="1">
                <a:solidFill>
                  <a:srgbClr val="0070C0"/>
                </a:solidFill>
              </a:rPr>
              <a:t>Complex</a:t>
            </a:r>
            <a:r>
              <a:rPr lang="fr-FR" altLang="fr-FR" dirty="0">
                <a:solidFill>
                  <a:srgbClr val="0070C0"/>
                </a:solidFill>
              </a:rPr>
              <a:t>::</a:t>
            </a:r>
            <a:r>
              <a:rPr lang="fr-FR" altLang="fr-FR" dirty="0" err="1">
                <a:solidFill>
                  <a:srgbClr val="0070C0"/>
                </a:solidFill>
              </a:rPr>
              <a:t>setRel</a:t>
            </a:r>
            <a:r>
              <a:rPr lang="fr-FR" altLang="fr-FR" dirty="0">
                <a:solidFill>
                  <a:srgbClr val="0070C0"/>
                </a:solidFill>
              </a:rPr>
              <a:t>(</a:t>
            </a:r>
            <a:r>
              <a:rPr lang="fr-FR" altLang="fr-FR" dirty="0" err="1">
                <a:solidFill>
                  <a:srgbClr val="0070C0"/>
                </a:solidFill>
              </a:rPr>
              <a:t>float</a:t>
            </a:r>
            <a:r>
              <a:rPr lang="fr-FR" altLang="fr-FR" dirty="0">
                <a:solidFill>
                  <a:srgbClr val="0070C0"/>
                </a:solidFill>
              </a:rPr>
              <a:t> a){</a:t>
            </a:r>
          </a:p>
          <a:p>
            <a:pPr fontAlgn="auto">
              <a:spcAft>
                <a:spcPts val="0"/>
              </a:spcAft>
              <a:buFont typeface="Wingdings" panose="05000000000000000000" pitchFamily="2" charset="2"/>
              <a:buNone/>
              <a:defRPr/>
            </a:pPr>
            <a:r>
              <a:rPr lang="fr-FR" altLang="fr-FR" dirty="0">
                <a:solidFill>
                  <a:srgbClr val="0070C0"/>
                </a:solidFill>
              </a:rPr>
              <a:t>	rel=a;</a:t>
            </a:r>
          </a:p>
          <a:p>
            <a:pPr fontAlgn="auto">
              <a:spcAft>
                <a:spcPts val="0"/>
              </a:spcAft>
              <a:buFont typeface="Wingdings" panose="05000000000000000000" pitchFamily="2" charset="2"/>
              <a:buNone/>
              <a:defRPr/>
            </a:pPr>
            <a:r>
              <a:rPr lang="fr-FR" altLang="fr-FR" dirty="0">
                <a:solidFill>
                  <a:srgbClr val="0070C0"/>
                </a:solidFill>
              </a:rPr>
              <a:t>	p-&gt;</a:t>
            </a:r>
            <a:r>
              <a:rPr lang="fr-FR" altLang="fr-FR" dirty="0" err="1">
                <a:solidFill>
                  <a:srgbClr val="0070C0"/>
                </a:solidFill>
              </a:rPr>
              <a:t>setX</a:t>
            </a:r>
            <a:r>
              <a:rPr lang="fr-FR" altLang="fr-FR" dirty="0">
                <a:solidFill>
                  <a:srgbClr val="0070C0"/>
                </a:solidFill>
              </a:rPr>
              <a:t>(a);</a:t>
            </a:r>
          </a:p>
          <a:p>
            <a:pPr fontAlgn="auto">
              <a:spcAft>
                <a:spcPts val="0"/>
              </a:spcAft>
              <a:buFont typeface="Wingdings" panose="05000000000000000000" pitchFamily="2" charset="2"/>
              <a:buNone/>
              <a:defRPr/>
            </a:pPr>
            <a:r>
              <a:rPr lang="fr-FR" altLang="fr-FR" dirty="0">
                <a:solidFill>
                  <a:srgbClr val="0070C0"/>
                </a:solidFill>
              </a:rPr>
              <a:t>}</a:t>
            </a:r>
          </a:p>
          <a:p>
            <a:pPr fontAlgn="auto">
              <a:spcAft>
                <a:spcPts val="0"/>
              </a:spcAft>
              <a:buFont typeface="Wingdings" panose="05000000000000000000" pitchFamily="2" charset="2"/>
              <a:buNone/>
              <a:defRPr/>
            </a:pPr>
            <a:r>
              <a:rPr lang="fr-FR" altLang="fr-FR" dirty="0" err="1">
                <a:solidFill>
                  <a:srgbClr val="0070C0"/>
                </a:solidFill>
              </a:rPr>
              <a:t>float</a:t>
            </a:r>
            <a:r>
              <a:rPr lang="fr-FR" altLang="fr-FR" dirty="0">
                <a:solidFill>
                  <a:srgbClr val="0070C0"/>
                </a:solidFill>
              </a:rPr>
              <a:t> </a:t>
            </a:r>
            <a:r>
              <a:rPr lang="fr-FR" altLang="fr-FR" dirty="0" err="1">
                <a:solidFill>
                  <a:srgbClr val="0070C0"/>
                </a:solidFill>
              </a:rPr>
              <a:t>Complex</a:t>
            </a:r>
            <a:r>
              <a:rPr lang="fr-FR" altLang="fr-FR" dirty="0">
                <a:solidFill>
                  <a:srgbClr val="0070C0"/>
                </a:solidFill>
              </a:rPr>
              <a:t>::</a:t>
            </a:r>
            <a:r>
              <a:rPr lang="fr-FR" altLang="fr-FR" dirty="0" err="1">
                <a:solidFill>
                  <a:srgbClr val="0070C0"/>
                </a:solidFill>
              </a:rPr>
              <a:t>getRel</a:t>
            </a:r>
            <a:r>
              <a:rPr lang="fr-FR" altLang="fr-FR" dirty="0">
                <a:solidFill>
                  <a:srgbClr val="0070C0"/>
                </a:solidFill>
              </a:rPr>
              <a:t>(){ 	</a:t>
            </a:r>
          </a:p>
          <a:p>
            <a:pPr fontAlgn="auto">
              <a:spcAft>
                <a:spcPts val="0"/>
              </a:spcAft>
              <a:buFont typeface="Wingdings" panose="05000000000000000000" pitchFamily="2" charset="2"/>
              <a:buNone/>
              <a:defRPr/>
            </a:pPr>
            <a:r>
              <a:rPr lang="fr-FR" altLang="fr-FR" dirty="0">
                <a:solidFill>
                  <a:srgbClr val="0070C0"/>
                </a:solidFill>
              </a:rPr>
              <a:t>return rel; </a:t>
            </a:r>
          </a:p>
          <a:p>
            <a:pPr fontAlgn="auto">
              <a:spcAft>
                <a:spcPts val="0"/>
              </a:spcAft>
              <a:buFont typeface="Wingdings" panose="05000000000000000000" pitchFamily="2" charset="2"/>
              <a:buNone/>
              <a:defRPr/>
            </a:pPr>
            <a:r>
              <a:rPr lang="fr-FR" altLang="fr-FR" dirty="0">
                <a:solidFill>
                  <a:srgbClr val="0070C0"/>
                </a:solidFill>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9EBD235E-D4B3-0E65-B4C8-707D49D219A9}"/>
              </a:ext>
            </a:extLst>
          </p:cNvPr>
          <p:cNvSpPr>
            <a:spLocks noGrp="1" noChangeArrowheads="1"/>
          </p:cNvSpPr>
          <p:nvPr>
            <p:ph type="title"/>
          </p:nvPr>
        </p:nvSpPr>
        <p:spPr>
          <a:xfrm>
            <a:off x="623888" y="0"/>
            <a:ext cx="7772400" cy="782638"/>
          </a:xfrm>
        </p:spPr>
        <p:txBody>
          <a:bodyPr/>
          <a:lstStyle/>
          <a:p>
            <a:r>
              <a:rPr lang="fr-CA" altLang="fr-FR">
                <a:solidFill>
                  <a:schemeClr val="tx1"/>
                </a:solidFill>
              </a:rPr>
              <a:t>Rappels POO en C++</a:t>
            </a:r>
          </a:p>
        </p:txBody>
      </p:sp>
      <p:sp>
        <p:nvSpPr>
          <p:cNvPr id="7171" name="Rectangle 3">
            <a:extLst>
              <a:ext uri="{FF2B5EF4-FFF2-40B4-BE49-F238E27FC236}">
                <a16:creationId xmlns:a16="http://schemas.microsoft.com/office/drawing/2014/main" id="{2E9FC431-0C7F-F979-4034-CFE5F58F115F}"/>
              </a:ext>
            </a:extLst>
          </p:cNvPr>
          <p:cNvSpPr>
            <a:spLocks noGrp="1" noChangeArrowheads="1"/>
          </p:cNvSpPr>
          <p:nvPr>
            <p:ph idx="1"/>
          </p:nvPr>
        </p:nvSpPr>
        <p:spPr>
          <a:xfrm>
            <a:off x="638175" y="1524000"/>
            <a:ext cx="8505825" cy="5246688"/>
          </a:xfrm>
        </p:spPr>
        <p:txBody>
          <a:bodyPr rtlCol="0">
            <a:normAutofit/>
          </a:bodyPr>
          <a:lstStyle/>
          <a:p>
            <a:pPr fontAlgn="auto">
              <a:spcAft>
                <a:spcPts val="0"/>
              </a:spcAft>
              <a:buFont typeface="Wingdings" panose="05000000000000000000" pitchFamily="2" charset="2"/>
              <a:buNone/>
              <a:defRPr/>
            </a:pPr>
            <a:r>
              <a:rPr lang="fr-FR" altLang="fr-FR" b="1" dirty="0">
                <a:solidFill>
                  <a:schemeClr val="tx1">
                    <a:lumMod val="75000"/>
                    <a:lumOff val="25000"/>
                  </a:schemeClr>
                </a:solidFill>
              </a:rPr>
              <a:t>1.2 Extensions non OO dans C++:</a:t>
            </a:r>
          </a:p>
          <a:p>
            <a:pPr fontAlgn="auto">
              <a:spcAft>
                <a:spcPts val="0"/>
              </a:spcAft>
              <a:buFont typeface="Wingdings" panose="05000000000000000000" pitchFamily="2" charset="2"/>
              <a:buChar char="q"/>
              <a:defRPr/>
            </a:pPr>
            <a:r>
              <a:rPr lang="fr-FR" altLang="fr-FR" b="1" dirty="0">
                <a:solidFill>
                  <a:schemeClr val="tx1">
                    <a:lumMod val="75000"/>
                    <a:lumOff val="25000"/>
                  </a:schemeClr>
                </a:solidFill>
              </a:rPr>
              <a:t>Les espaces de noms</a:t>
            </a:r>
          </a:p>
          <a:p>
            <a:pPr fontAlgn="auto">
              <a:spcAft>
                <a:spcPts val="0"/>
              </a:spcAft>
              <a:buFont typeface="Wingdings" panose="05000000000000000000" pitchFamily="2" charset="2"/>
              <a:buChar char="v"/>
              <a:defRPr/>
            </a:pPr>
            <a:r>
              <a:rPr lang="fr-FR" altLang="fr-FR" sz="2400" dirty="0">
                <a:solidFill>
                  <a:schemeClr val="tx1">
                    <a:lumMod val="75000"/>
                    <a:lumOff val="25000"/>
                  </a:schemeClr>
                </a:solidFill>
              </a:rPr>
              <a:t>C++ introduit les espaces de noms, qui permettent de limiter la porté des identificateurs afin d’éviter les collisions de noms. Les bibliothèques standards du C++ sont organisées dans des espaces de noms disjoints (exemple l’espace std). L’utilisateur peut créer son propre espace de noms par:</a:t>
            </a:r>
          </a:p>
          <a:p>
            <a:pPr marL="0" indent="0" fontAlgn="auto">
              <a:spcAft>
                <a:spcPts val="0"/>
              </a:spcAft>
              <a:buFont typeface="Wingdings 3" charset="2"/>
              <a:buNone/>
              <a:defRPr/>
            </a:pPr>
            <a:r>
              <a:rPr lang="fr-FR" altLang="fr-FR" dirty="0" err="1">
                <a:solidFill>
                  <a:srgbClr val="0070C0"/>
                </a:solidFill>
              </a:rPr>
              <a:t>namespace</a:t>
            </a:r>
            <a:r>
              <a:rPr lang="fr-FR" altLang="fr-FR" dirty="0">
                <a:solidFill>
                  <a:srgbClr val="0070C0"/>
                </a:solidFill>
              </a:rPr>
              <a:t> &lt;</a:t>
            </a:r>
            <a:r>
              <a:rPr lang="fr-FR" altLang="fr-FR" dirty="0" err="1">
                <a:solidFill>
                  <a:srgbClr val="0070C0"/>
                </a:solidFill>
              </a:rPr>
              <a:t>nomespace</a:t>
            </a:r>
            <a:r>
              <a:rPr lang="fr-FR" altLang="fr-FR" dirty="0">
                <a:solidFill>
                  <a:srgbClr val="0070C0"/>
                </a:solidFill>
              </a:rPr>
              <a:t>&gt; </a:t>
            </a:r>
          </a:p>
          <a:p>
            <a:pPr marL="0" indent="0" fontAlgn="auto">
              <a:spcAft>
                <a:spcPts val="0"/>
              </a:spcAft>
              <a:buFont typeface="Wingdings 3" charset="2"/>
              <a:buNone/>
              <a:defRPr/>
            </a:pPr>
            <a:r>
              <a:rPr lang="fr-FR" altLang="fr-FR" dirty="0">
                <a:solidFill>
                  <a:srgbClr val="0070C0"/>
                </a:solidFill>
              </a:rPr>
              <a:t>{</a:t>
            </a:r>
          </a:p>
          <a:p>
            <a:pPr marL="0" indent="0" fontAlgn="auto">
              <a:spcAft>
                <a:spcPts val="0"/>
              </a:spcAft>
              <a:buFont typeface="Wingdings 3" charset="2"/>
              <a:buNone/>
              <a:defRPr/>
            </a:pPr>
            <a:r>
              <a:rPr lang="fr-FR" altLang="fr-FR" dirty="0">
                <a:solidFill>
                  <a:srgbClr val="0070C0"/>
                </a:solidFill>
              </a:rPr>
              <a:t>Variables, fonctions, classes …</a:t>
            </a:r>
            <a:r>
              <a:rPr lang="fr-FR" altLang="fr-FR" dirty="0" err="1">
                <a:solidFill>
                  <a:srgbClr val="0070C0"/>
                </a:solidFill>
              </a:rPr>
              <a:t>etc</a:t>
            </a:r>
            <a:endParaRPr lang="fr-FR" altLang="fr-FR" dirty="0">
              <a:solidFill>
                <a:srgbClr val="0070C0"/>
              </a:solidFill>
            </a:endParaRPr>
          </a:p>
          <a:p>
            <a:pPr marL="0" indent="0" fontAlgn="auto">
              <a:spcAft>
                <a:spcPts val="0"/>
              </a:spcAft>
              <a:buFont typeface="Wingdings 3" charset="2"/>
              <a:buNone/>
              <a:defRPr/>
            </a:pPr>
            <a:r>
              <a:rPr lang="fr-FR" altLang="fr-FR" dirty="0">
                <a:solidFill>
                  <a:srgbClr val="0070C0"/>
                </a:solidFill>
              </a:rPr>
              <a:t>} // ici se termine l’espace de noms.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E127F7BE-CE3A-ECE3-0C9B-7A275EC81FCF}"/>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50179" name="Rectangle 3">
            <a:extLst>
              <a:ext uri="{FF2B5EF4-FFF2-40B4-BE49-F238E27FC236}">
                <a16:creationId xmlns:a16="http://schemas.microsoft.com/office/drawing/2014/main" id="{B8D2E2D1-53F8-CDE7-9234-EB955B2F796E}"/>
              </a:ext>
            </a:extLst>
          </p:cNvPr>
          <p:cNvSpPr>
            <a:spLocks noGrp="1" noChangeArrowheads="1"/>
          </p:cNvSpPr>
          <p:nvPr>
            <p:ph idx="1"/>
          </p:nvPr>
        </p:nvSpPr>
        <p:spPr>
          <a:xfrm>
            <a:off x="1776549" y="1422400"/>
            <a:ext cx="7367451" cy="5348288"/>
          </a:xfrm>
        </p:spPr>
        <p:txBody>
          <a:bodyPr/>
          <a:lstStyle/>
          <a:p>
            <a:pPr indent="14288">
              <a:buFont typeface="Wingdings" panose="05000000000000000000" pitchFamily="2" charset="2"/>
              <a:buNone/>
            </a:pPr>
            <a:r>
              <a:rPr lang="fr-FR" altLang="fr-FR" dirty="0" err="1">
                <a:solidFill>
                  <a:srgbClr val="0070C0"/>
                </a:solidFill>
              </a:rPr>
              <a:t>void</a:t>
            </a:r>
            <a:r>
              <a:rPr lang="fr-FR" altLang="fr-FR" dirty="0">
                <a:solidFill>
                  <a:srgbClr val="0070C0"/>
                </a:solidFill>
              </a:rPr>
              <a:t> </a:t>
            </a:r>
            <a:r>
              <a:rPr lang="fr-FR" altLang="fr-FR" dirty="0" err="1">
                <a:solidFill>
                  <a:srgbClr val="0070C0"/>
                </a:solidFill>
              </a:rPr>
              <a:t>Complex</a:t>
            </a:r>
            <a:r>
              <a:rPr lang="fr-FR" altLang="fr-FR" dirty="0">
                <a:solidFill>
                  <a:srgbClr val="0070C0"/>
                </a:solidFill>
              </a:rPr>
              <a:t>::</a:t>
            </a:r>
            <a:r>
              <a:rPr lang="fr-FR" altLang="fr-FR" dirty="0" err="1">
                <a:solidFill>
                  <a:srgbClr val="0070C0"/>
                </a:solidFill>
              </a:rPr>
              <a:t>setImg</a:t>
            </a:r>
            <a:r>
              <a:rPr lang="fr-FR" altLang="fr-FR" dirty="0">
                <a:solidFill>
                  <a:srgbClr val="0070C0"/>
                </a:solidFill>
              </a:rPr>
              <a:t>(</a:t>
            </a:r>
            <a:r>
              <a:rPr lang="fr-FR" altLang="fr-FR" dirty="0" err="1">
                <a:solidFill>
                  <a:srgbClr val="0070C0"/>
                </a:solidFill>
              </a:rPr>
              <a:t>float</a:t>
            </a:r>
            <a:r>
              <a:rPr lang="fr-FR" altLang="fr-FR" dirty="0">
                <a:solidFill>
                  <a:srgbClr val="0070C0"/>
                </a:solidFill>
              </a:rPr>
              <a:t> b) { </a:t>
            </a:r>
            <a:r>
              <a:rPr lang="fr-FR" altLang="fr-FR" dirty="0" err="1">
                <a:solidFill>
                  <a:srgbClr val="0070C0"/>
                </a:solidFill>
              </a:rPr>
              <a:t>img</a:t>
            </a:r>
            <a:r>
              <a:rPr lang="fr-FR" altLang="fr-FR" dirty="0">
                <a:solidFill>
                  <a:srgbClr val="0070C0"/>
                </a:solidFill>
              </a:rPr>
              <a:t>=b;  p-&gt;</a:t>
            </a:r>
            <a:r>
              <a:rPr lang="fr-FR" altLang="fr-FR" dirty="0" err="1">
                <a:solidFill>
                  <a:srgbClr val="0070C0"/>
                </a:solidFill>
              </a:rPr>
              <a:t>setY</a:t>
            </a:r>
            <a:r>
              <a:rPr lang="fr-FR" altLang="fr-FR" dirty="0">
                <a:solidFill>
                  <a:srgbClr val="0070C0"/>
                </a:solidFill>
              </a:rPr>
              <a:t>(b); }</a:t>
            </a:r>
          </a:p>
          <a:p>
            <a:pPr indent="14288">
              <a:buFont typeface="Wingdings" panose="05000000000000000000" pitchFamily="2" charset="2"/>
              <a:buNone/>
            </a:pPr>
            <a:r>
              <a:rPr lang="fr-FR" altLang="fr-FR" dirty="0" err="1">
                <a:solidFill>
                  <a:srgbClr val="0070C0"/>
                </a:solidFill>
              </a:rPr>
              <a:t>float</a:t>
            </a:r>
            <a:r>
              <a:rPr lang="fr-FR" altLang="fr-FR" dirty="0">
                <a:solidFill>
                  <a:srgbClr val="0070C0"/>
                </a:solidFill>
              </a:rPr>
              <a:t> </a:t>
            </a:r>
            <a:r>
              <a:rPr lang="fr-FR" altLang="fr-FR" dirty="0" err="1">
                <a:solidFill>
                  <a:srgbClr val="0070C0"/>
                </a:solidFill>
              </a:rPr>
              <a:t>Complex</a:t>
            </a:r>
            <a:r>
              <a:rPr lang="fr-FR" altLang="fr-FR" dirty="0">
                <a:solidFill>
                  <a:srgbClr val="0070C0"/>
                </a:solidFill>
              </a:rPr>
              <a:t>::</a:t>
            </a:r>
            <a:r>
              <a:rPr lang="fr-FR" altLang="fr-FR" dirty="0" err="1">
                <a:solidFill>
                  <a:srgbClr val="0070C0"/>
                </a:solidFill>
              </a:rPr>
              <a:t>getImg</a:t>
            </a:r>
            <a:r>
              <a:rPr lang="fr-FR" altLang="fr-FR" dirty="0">
                <a:solidFill>
                  <a:srgbClr val="0070C0"/>
                </a:solidFill>
              </a:rPr>
              <a:t>() { return </a:t>
            </a:r>
            <a:r>
              <a:rPr lang="fr-FR" altLang="fr-FR" dirty="0" err="1">
                <a:solidFill>
                  <a:srgbClr val="0070C0"/>
                </a:solidFill>
              </a:rPr>
              <a:t>img</a:t>
            </a:r>
            <a:r>
              <a:rPr lang="fr-FR" altLang="fr-FR" dirty="0">
                <a:solidFill>
                  <a:srgbClr val="0070C0"/>
                </a:solidFill>
              </a:rPr>
              <a:t>; }</a:t>
            </a:r>
          </a:p>
          <a:p>
            <a:pPr indent="14288">
              <a:buFont typeface="Wingdings" panose="05000000000000000000" pitchFamily="2" charset="2"/>
              <a:buNone/>
            </a:pPr>
            <a:r>
              <a:rPr lang="fr-FR" altLang="fr-FR" dirty="0" err="1">
                <a:solidFill>
                  <a:srgbClr val="0070C0"/>
                </a:solidFill>
              </a:rPr>
              <a:t>void</a:t>
            </a:r>
            <a:r>
              <a:rPr lang="fr-FR" altLang="fr-FR" dirty="0">
                <a:solidFill>
                  <a:srgbClr val="0070C0"/>
                </a:solidFill>
              </a:rPr>
              <a:t> </a:t>
            </a:r>
            <a:r>
              <a:rPr lang="fr-FR" altLang="fr-FR" dirty="0" err="1">
                <a:solidFill>
                  <a:srgbClr val="0070C0"/>
                </a:solidFill>
              </a:rPr>
              <a:t>Complex</a:t>
            </a:r>
            <a:r>
              <a:rPr lang="fr-FR" altLang="fr-FR" dirty="0">
                <a:solidFill>
                  <a:srgbClr val="0070C0"/>
                </a:solidFill>
              </a:rPr>
              <a:t>::</a:t>
            </a:r>
            <a:r>
              <a:rPr lang="fr-FR" altLang="fr-FR" dirty="0" err="1">
                <a:solidFill>
                  <a:srgbClr val="0070C0"/>
                </a:solidFill>
              </a:rPr>
              <a:t>printnbComplexes</a:t>
            </a:r>
            <a:r>
              <a:rPr lang="fr-FR" altLang="fr-FR" dirty="0">
                <a:solidFill>
                  <a:srgbClr val="0070C0"/>
                </a:solidFill>
              </a:rPr>
              <a:t>(){</a:t>
            </a:r>
          </a:p>
          <a:p>
            <a:pPr indent="14288">
              <a:buFont typeface="Wingdings" panose="05000000000000000000" pitchFamily="2" charset="2"/>
              <a:buNone/>
            </a:pPr>
            <a:r>
              <a:rPr lang="fr-FR" altLang="fr-FR" dirty="0">
                <a:solidFill>
                  <a:srgbClr val="0070C0"/>
                </a:solidFill>
              </a:rPr>
              <a:t>	cout&lt;&lt;"Nombres de complexes existants:"&lt;&lt;</a:t>
            </a:r>
            <a:r>
              <a:rPr lang="fr-FR" altLang="fr-FR" dirty="0" err="1">
                <a:solidFill>
                  <a:srgbClr val="0070C0"/>
                </a:solidFill>
              </a:rPr>
              <a:t>nbComplexes</a:t>
            </a:r>
            <a:r>
              <a:rPr lang="fr-FR" altLang="fr-FR" dirty="0">
                <a:solidFill>
                  <a:srgbClr val="0070C0"/>
                </a:solidFill>
              </a:rPr>
              <a:t>;</a:t>
            </a:r>
          </a:p>
          <a:p>
            <a:pPr indent="14288">
              <a:buFont typeface="Wingdings" panose="05000000000000000000" pitchFamily="2" charset="2"/>
              <a:buNone/>
            </a:pPr>
            <a:r>
              <a:rPr lang="fr-FR" altLang="fr-FR" dirty="0">
                <a:solidFill>
                  <a:srgbClr val="0070C0"/>
                </a:solidFill>
              </a:rPr>
              <a:t>}</a:t>
            </a:r>
          </a:p>
          <a:p>
            <a:pPr indent="14288">
              <a:buFont typeface="Wingdings" panose="05000000000000000000" pitchFamily="2" charset="2"/>
              <a:buNone/>
            </a:pPr>
            <a:r>
              <a:rPr lang="fr-FR" altLang="fr-FR" dirty="0" err="1">
                <a:solidFill>
                  <a:srgbClr val="0070C0"/>
                </a:solidFill>
              </a:rPr>
              <a:t>Complex</a:t>
            </a:r>
            <a:r>
              <a:rPr lang="fr-FR" altLang="fr-FR" dirty="0">
                <a:solidFill>
                  <a:srgbClr val="0070C0"/>
                </a:solidFill>
              </a:rPr>
              <a:t>::~</a:t>
            </a:r>
            <a:r>
              <a:rPr lang="fr-FR" altLang="fr-FR" dirty="0" err="1">
                <a:solidFill>
                  <a:srgbClr val="0070C0"/>
                </a:solidFill>
              </a:rPr>
              <a:t>Complex</a:t>
            </a:r>
            <a:r>
              <a:rPr lang="fr-FR" altLang="fr-FR" dirty="0">
                <a:solidFill>
                  <a:srgbClr val="0070C0"/>
                </a:solidFill>
              </a:rPr>
              <a:t>(){ </a:t>
            </a:r>
          </a:p>
          <a:p>
            <a:pPr indent="14288">
              <a:buFont typeface="Wingdings" panose="05000000000000000000" pitchFamily="2" charset="2"/>
              <a:buNone/>
            </a:pPr>
            <a:r>
              <a:rPr lang="fr-FR" altLang="fr-FR" dirty="0">
                <a:solidFill>
                  <a:srgbClr val="0070C0"/>
                </a:solidFill>
              </a:rPr>
              <a:t>	cout&lt;&lt; "Au revoir... \n";</a:t>
            </a:r>
          </a:p>
          <a:p>
            <a:pPr indent="14288">
              <a:buFont typeface="Wingdings" panose="05000000000000000000" pitchFamily="2" charset="2"/>
              <a:buNone/>
            </a:pPr>
            <a:r>
              <a:rPr lang="fr-FR" altLang="fr-FR" dirty="0">
                <a:solidFill>
                  <a:srgbClr val="0070C0"/>
                </a:solidFill>
              </a:rPr>
              <a:t>	</a:t>
            </a:r>
            <a:r>
              <a:rPr lang="fr-FR" altLang="fr-FR" dirty="0" err="1">
                <a:solidFill>
                  <a:srgbClr val="0070C0"/>
                </a:solidFill>
              </a:rPr>
              <a:t>nbComplexes</a:t>
            </a:r>
            <a:r>
              <a:rPr lang="fr-FR" altLang="fr-FR" dirty="0">
                <a:solidFill>
                  <a:srgbClr val="0070C0"/>
                </a:solidFill>
              </a:rPr>
              <a:t>--;</a:t>
            </a:r>
          </a:p>
          <a:p>
            <a:pPr indent="14288">
              <a:buFont typeface="Wingdings" panose="05000000000000000000" pitchFamily="2" charset="2"/>
              <a:buNone/>
            </a:pPr>
            <a:r>
              <a:rPr lang="fr-FR" altLang="fr-FR" dirty="0">
                <a:solidFill>
                  <a:srgbClr val="0070C0"/>
                </a:solidFill>
              </a:rPr>
              <a:t>}</a:t>
            </a:r>
          </a:p>
          <a:p>
            <a:pPr indent="14288">
              <a:buFont typeface="Wingdings" panose="05000000000000000000" pitchFamily="2" charset="2"/>
              <a:buNone/>
            </a:pPr>
            <a:r>
              <a:rPr lang="fr-FR" altLang="fr-FR" dirty="0">
                <a:solidFill>
                  <a:srgbClr val="0070C0"/>
                </a:solidFill>
              </a:rPr>
              <a:t>Point::Point(</a:t>
            </a:r>
            <a:r>
              <a:rPr lang="fr-FR" altLang="fr-FR" dirty="0" err="1">
                <a:solidFill>
                  <a:srgbClr val="0070C0"/>
                </a:solidFill>
              </a:rPr>
              <a:t>float</a:t>
            </a:r>
            <a:r>
              <a:rPr lang="fr-FR" altLang="fr-FR" dirty="0">
                <a:solidFill>
                  <a:srgbClr val="0070C0"/>
                </a:solidFill>
              </a:rPr>
              <a:t> </a:t>
            </a:r>
            <a:r>
              <a:rPr lang="fr-FR" altLang="fr-FR" dirty="0" err="1">
                <a:solidFill>
                  <a:srgbClr val="0070C0"/>
                </a:solidFill>
              </a:rPr>
              <a:t>a,float</a:t>
            </a:r>
            <a:r>
              <a:rPr lang="fr-FR" altLang="fr-FR" dirty="0">
                <a:solidFill>
                  <a:srgbClr val="0070C0"/>
                </a:solidFill>
              </a:rPr>
              <a:t> b){ x=</a:t>
            </a:r>
            <a:r>
              <a:rPr lang="fr-FR" altLang="fr-FR" dirty="0" err="1">
                <a:solidFill>
                  <a:srgbClr val="0070C0"/>
                </a:solidFill>
              </a:rPr>
              <a:t>a;y</a:t>
            </a:r>
            <a:r>
              <a:rPr lang="fr-FR" altLang="fr-FR" dirty="0">
                <a:solidFill>
                  <a:srgbClr val="0070C0"/>
                </a:solidFill>
              </a:rPr>
              <a:t>=b;}</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AC1E87B4-35C6-3509-A4FC-A2BEC5E3C3C1}"/>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35843" name="Rectangle 3">
            <a:extLst>
              <a:ext uri="{FF2B5EF4-FFF2-40B4-BE49-F238E27FC236}">
                <a16:creationId xmlns:a16="http://schemas.microsoft.com/office/drawing/2014/main" id="{5AE03E51-8BD8-1B85-01E5-B33AB5F66DF0}"/>
              </a:ext>
            </a:extLst>
          </p:cNvPr>
          <p:cNvSpPr>
            <a:spLocks noGrp="1" noChangeArrowheads="1"/>
          </p:cNvSpPr>
          <p:nvPr>
            <p:ph idx="1"/>
          </p:nvPr>
        </p:nvSpPr>
        <p:spPr>
          <a:xfrm>
            <a:off x="1689463" y="1422400"/>
            <a:ext cx="7454537" cy="5348288"/>
          </a:xfrm>
        </p:spPr>
        <p:txBody>
          <a:bodyPr rtlCol="0">
            <a:normAutofit/>
          </a:bodyPr>
          <a:lstStyle/>
          <a:p>
            <a:pPr indent="14288" fontAlgn="auto">
              <a:spcAft>
                <a:spcPts val="0"/>
              </a:spcAft>
              <a:buFont typeface="Wingdings" panose="05000000000000000000" pitchFamily="2" charset="2"/>
              <a:buNone/>
              <a:defRPr/>
            </a:pPr>
            <a:r>
              <a:rPr lang="fr-FR" altLang="fr-FR" dirty="0">
                <a:solidFill>
                  <a:srgbClr val="0070C0"/>
                </a:solidFill>
              </a:rPr>
              <a:t>Point::Point(Point &amp;p){</a:t>
            </a:r>
          </a:p>
          <a:p>
            <a:pPr indent="14288" fontAlgn="auto">
              <a:spcAft>
                <a:spcPts val="0"/>
              </a:spcAft>
              <a:buFont typeface="Wingdings" panose="05000000000000000000" pitchFamily="2" charset="2"/>
              <a:buNone/>
              <a:defRPr/>
            </a:pPr>
            <a:r>
              <a:rPr lang="fr-FR" altLang="fr-FR" dirty="0">
                <a:solidFill>
                  <a:srgbClr val="0070C0"/>
                </a:solidFill>
              </a:rPr>
              <a:t>	x=</a:t>
            </a:r>
            <a:r>
              <a:rPr lang="fr-FR" altLang="fr-FR" dirty="0" err="1">
                <a:solidFill>
                  <a:srgbClr val="0070C0"/>
                </a:solidFill>
              </a:rPr>
              <a:t>p.x</a:t>
            </a:r>
            <a:r>
              <a:rPr lang="fr-FR" altLang="fr-FR" dirty="0">
                <a:solidFill>
                  <a:srgbClr val="0070C0"/>
                </a:solidFill>
              </a:rPr>
              <a:t>;  	y=</a:t>
            </a:r>
            <a:r>
              <a:rPr lang="fr-FR" altLang="fr-FR" dirty="0" err="1">
                <a:solidFill>
                  <a:srgbClr val="0070C0"/>
                </a:solidFill>
              </a:rPr>
              <a:t>p.y</a:t>
            </a:r>
            <a:r>
              <a:rPr lang="fr-FR" altLang="fr-FR" dirty="0">
                <a:solidFill>
                  <a:srgbClr val="0070C0"/>
                </a:solidFill>
              </a:rPr>
              <a:t>;</a:t>
            </a:r>
          </a:p>
          <a:p>
            <a:pPr indent="14288" fontAlgn="auto">
              <a:spcAft>
                <a:spcPts val="0"/>
              </a:spcAft>
              <a:buFont typeface="Wingdings" panose="05000000000000000000" pitchFamily="2" charset="2"/>
              <a:buNone/>
              <a:defRPr/>
            </a:pPr>
            <a:r>
              <a:rPr lang="fr-FR" altLang="fr-FR" dirty="0">
                <a:solidFill>
                  <a:srgbClr val="0070C0"/>
                </a:solidFill>
              </a:rPr>
              <a:t>}</a:t>
            </a:r>
          </a:p>
          <a:p>
            <a:pPr indent="14288" fontAlgn="auto">
              <a:spcAft>
                <a:spcPts val="0"/>
              </a:spcAft>
              <a:buFont typeface="Wingdings" panose="05000000000000000000" pitchFamily="2" charset="2"/>
              <a:buNone/>
              <a:defRPr/>
            </a:pPr>
            <a:r>
              <a:rPr lang="fr-FR" altLang="fr-FR" dirty="0" err="1">
                <a:solidFill>
                  <a:srgbClr val="0070C0"/>
                </a:solidFill>
              </a:rPr>
              <a:t>float</a:t>
            </a:r>
            <a:r>
              <a:rPr lang="fr-FR" altLang="fr-FR" dirty="0">
                <a:solidFill>
                  <a:srgbClr val="0070C0"/>
                </a:solidFill>
              </a:rPr>
              <a:t> Point::</a:t>
            </a:r>
            <a:r>
              <a:rPr lang="fr-FR" altLang="fr-FR" dirty="0" err="1">
                <a:solidFill>
                  <a:srgbClr val="0070C0"/>
                </a:solidFill>
              </a:rPr>
              <a:t>getX</a:t>
            </a:r>
            <a:r>
              <a:rPr lang="fr-FR" altLang="fr-FR" dirty="0">
                <a:solidFill>
                  <a:srgbClr val="0070C0"/>
                </a:solidFill>
              </a:rPr>
              <a:t>() {return x; }</a:t>
            </a:r>
          </a:p>
          <a:p>
            <a:pPr indent="14288" fontAlgn="auto">
              <a:spcAft>
                <a:spcPts val="0"/>
              </a:spcAft>
              <a:buFont typeface="Wingdings" panose="05000000000000000000" pitchFamily="2" charset="2"/>
              <a:buNone/>
              <a:defRPr/>
            </a:pPr>
            <a:r>
              <a:rPr lang="fr-FR" altLang="fr-FR" dirty="0" err="1">
                <a:solidFill>
                  <a:srgbClr val="0070C0"/>
                </a:solidFill>
              </a:rPr>
              <a:t>void</a:t>
            </a:r>
            <a:r>
              <a:rPr lang="fr-FR" altLang="fr-FR" dirty="0">
                <a:solidFill>
                  <a:srgbClr val="0070C0"/>
                </a:solidFill>
              </a:rPr>
              <a:t> Point::</a:t>
            </a:r>
            <a:r>
              <a:rPr lang="fr-FR" altLang="fr-FR" dirty="0" err="1">
                <a:solidFill>
                  <a:srgbClr val="0070C0"/>
                </a:solidFill>
              </a:rPr>
              <a:t>setX</a:t>
            </a:r>
            <a:r>
              <a:rPr lang="fr-FR" altLang="fr-FR" dirty="0">
                <a:solidFill>
                  <a:srgbClr val="0070C0"/>
                </a:solidFill>
              </a:rPr>
              <a:t>(</a:t>
            </a:r>
            <a:r>
              <a:rPr lang="fr-FR" altLang="fr-FR" dirty="0" err="1">
                <a:solidFill>
                  <a:srgbClr val="0070C0"/>
                </a:solidFill>
              </a:rPr>
              <a:t>float</a:t>
            </a:r>
            <a:r>
              <a:rPr lang="fr-FR" altLang="fr-FR" dirty="0">
                <a:solidFill>
                  <a:srgbClr val="0070C0"/>
                </a:solidFill>
              </a:rPr>
              <a:t> a) { x=a; }</a:t>
            </a:r>
          </a:p>
          <a:p>
            <a:pPr indent="14288" fontAlgn="auto">
              <a:spcAft>
                <a:spcPts val="0"/>
              </a:spcAft>
              <a:buFont typeface="Wingdings" panose="05000000000000000000" pitchFamily="2" charset="2"/>
              <a:buNone/>
              <a:defRPr/>
            </a:pPr>
            <a:r>
              <a:rPr lang="fr-FR" altLang="fr-FR" dirty="0" err="1">
                <a:solidFill>
                  <a:srgbClr val="0070C0"/>
                </a:solidFill>
              </a:rPr>
              <a:t>float</a:t>
            </a:r>
            <a:r>
              <a:rPr lang="fr-FR" altLang="fr-FR" dirty="0">
                <a:solidFill>
                  <a:srgbClr val="0070C0"/>
                </a:solidFill>
              </a:rPr>
              <a:t> Point::</a:t>
            </a:r>
            <a:r>
              <a:rPr lang="fr-FR" altLang="fr-FR" dirty="0" err="1">
                <a:solidFill>
                  <a:srgbClr val="0070C0"/>
                </a:solidFill>
              </a:rPr>
              <a:t>getY</a:t>
            </a:r>
            <a:r>
              <a:rPr lang="fr-FR" altLang="fr-FR" dirty="0">
                <a:solidFill>
                  <a:srgbClr val="0070C0"/>
                </a:solidFill>
              </a:rPr>
              <a:t>() { return y; }</a:t>
            </a:r>
          </a:p>
          <a:p>
            <a:pPr indent="14288" fontAlgn="auto">
              <a:spcAft>
                <a:spcPts val="0"/>
              </a:spcAft>
              <a:buFont typeface="Wingdings" panose="05000000000000000000" pitchFamily="2" charset="2"/>
              <a:buNone/>
              <a:defRPr/>
            </a:pPr>
            <a:r>
              <a:rPr lang="fr-FR" altLang="fr-FR" dirty="0" err="1">
                <a:solidFill>
                  <a:srgbClr val="0070C0"/>
                </a:solidFill>
              </a:rPr>
              <a:t>void</a:t>
            </a:r>
            <a:r>
              <a:rPr lang="fr-FR" altLang="fr-FR" dirty="0">
                <a:solidFill>
                  <a:srgbClr val="0070C0"/>
                </a:solidFill>
              </a:rPr>
              <a:t> Point::</a:t>
            </a:r>
            <a:r>
              <a:rPr lang="fr-FR" altLang="fr-FR" dirty="0" err="1">
                <a:solidFill>
                  <a:srgbClr val="0070C0"/>
                </a:solidFill>
              </a:rPr>
              <a:t>setY</a:t>
            </a:r>
            <a:r>
              <a:rPr lang="fr-FR" altLang="fr-FR" dirty="0">
                <a:solidFill>
                  <a:srgbClr val="0070C0"/>
                </a:solidFill>
              </a:rPr>
              <a:t>(</a:t>
            </a:r>
            <a:r>
              <a:rPr lang="fr-FR" altLang="fr-FR" dirty="0" err="1">
                <a:solidFill>
                  <a:srgbClr val="0070C0"/>
                </a:solidFill>
              </a:rPr>
              <a:t>float</a:t>
            </a:r>
            <a:r>
              <a:rPr lang="fr-FR" altLang="fr-FR" dirty="0">
                <a:solidFill>
                  <a:srgbClr val="0070C0"/>
                </a:solidFill>
              </a:rPr>
              <a:t> b){ y=b; }</a:t>
            </a:r>
          </a:p>
          <a:p>
            <a:pPr indent="14288" fontAlgn="auto">
              <a:spcAft>
                <a:spcPts val="0"/>
              </a:spcAft>
              <a:buFont typeface="Wingdings" panose="05000000000000000000" pitchFamily="2" charset="2"/>
              <a:buNone/>
              <a:defRPr/>
            </a:pPr>
            <a:r>
              <a:rPr lang="fr-FR" altLang="fr-FR" dirty="0" err="1">
                <a:solidFill>
                  <a:srgbClr val="0070C0"/>
                </a:solidFill>
              </a:rPr>
              <a:t>void</a:t>
            </a:r>
            <a:r>
              <a:rPr lang="fr-FR" altLang="fr-FR" dirty="0">
                <a:solidFill>
                  <a:srgbClr val="0070C0"/>
                </a:solidFill>
              </a:rPr>
              <a:t> Point::</a:t>
            </a:r>
            <a:r>
              <a:rPr lang="fr-FR" altLang="fr-FR" dirty="0" err="1">
                <a:solidFill>
                  <a:srgbClr val="0070C0"/>
                </a:solidFill>
              </a:rPr>
              <a:t>print</a:t>
            </a:r>
            <a:r>
              <a:rPr lang="fr-FR" altLang="fr-FR" dirty="0">
                <a:solidFill>
                  <a:srgbClr val="0070C0"/>
                </a:solidFill>
              </a:rPr>
              <a:t>() { cout &lt;&lt;"Coordonnées:("&lt;&lt;x&lt;&lt;","&lt;&lt;y&lt;&lt;")";}</a:t>
            </a:r>
          </a:p>
          <a:p>
            <a:pPr fontAlgn="auto">
              <a:spcAft>
                <a:spcPts val="0"/>
              </a:spcAft>
              <a:buFont typeface="Wingdings" panose="05000000000000000000" pitchFamily="2" charset="2"/>
              <a:buChar char="Ø"/>
              <a:defRPr/>
            </a:pPr>
            <a:r>
              <a:rPr lang="fr-FR" altLang="fr-FR" dirty="0">
                <a:solidFill>
                  <a:schemeClr val="tx1">
                    <a:lumMod val="75000"/>
                    <a:lumOff val="25000"/>
                  </a:schemeClr>
                </a:solidFill>
              </a:rPr>
              <a:t>Dans testComplex.cpp on peut tester par</a:t>
            </a:r>
          </a:p>
          <a:p>
            <a:pPr indent="14288" fontAlgn="auto">
              <a:spcAft>
                <a:spcPts val="0"/>
              </a:spcAft>
              <a:buFont typeface="Wingdings" panose="05000000000000000000" pitchFamily="2" charset="2"/>
              <a:buNone/>
              <a:defRPr/>
            </a:pPr>
            <a:r>
              <a:rPr lang="fr-FR" altLang="fr-FR" dirty="0" err="1">
                <a:solidFill>
                  <a:srgbClr val="0070C0"/>
                </a:solidFill>
              </a:rPr>
              <a:t>Complex</a:t>
            </a:r>
            <a:r>
              <a:rPr lang="fr-FR" altLang="fr-FR" dirty="0">
                <a:solidFill>
                  <a:srgbClr val="0070C0"/>
                </a:solidFill>
              </a:rPr>
              <a:t> c1(2.2,3.3);</a:t>
            </a:r>
          </a:p>
          <a:p>
            <a:pPr indent="14288" fontAlgn="auto">
              <a:spcAft>
                <a:spcPts val="0"/>
              </a:spcAft>
              <a:buFont typeface="Wingdings" panose="05000000000000000000" pitchFamily="2" charset="2"/>
              <a:buNone/>
              <a:defRPr/>
            </a:pPr>
            <a:r>
              <a:rPr lang="fr-FR" altLang="fr-FR" dirty="0" err="1">
                <a:solidFill>
                  <a:srgbClr val="0070C0"/>
                </a:solidFill>
              </a:rPr>
              <a:t>Complex</a:t>
            </a:r>
            <a:r>
              <a:rPr lang="fr-FR" altLang="fr-FR" dirty="0">
                <a:solidFill>
                  <a:srgbClr val="0070C0"/>
                </a:solidFill>
              </a:rPr>
              <a:t> c2=c1;</a:t>
            </a:r>
          </a:p>
          <a:p>
            <a:pPr indent="14288" fontAlgn="auto">
              <a:spcAft>
                <a:spcPts val="0"/>
              </a:spcAft>
              <a:buFont typeface="Wingdings" panose="05000000000000000000" pitchFamily="2" charset="2"/>
              <a:buNone/>
              <a:defRPr/>
            </a:pPr>
            <a:r>
              <a:rPr lang="fr-FR" altLang="fr-FR" dirty="0">
                <a:solidFill>
                  <a:srgbClr val="0070C0"/>
                </a:solidFill>
              </a:rPr>
              <a:t>c2.setRel(1.1); c2.setImg(4.4);</a:t>
            </a:r>
          </a:p>
          <a:p>
            <a:pPr indent="14288" fontAlgn="auto">
              <a:spcAft>
                <a:spcPts val="0"/>
              </a:spcAft>
              <a:buFont typeface="Wingdings" panose="05000000000000000000" pitchFamily="2" charset="2"/>
              <a:buNone/>
              <a:defRPr/>
            </a:pPr>
            <a:r>
              <a:rPr lang="fr-FR" altLang="fr-FR" dirty="0">
                <a:solidFill>
                  <a:srgbClr val="0070C0"/>
                </a:solidFill>
              </a:rPr>
              <a:t>c1.print();c2.print();</a:t>
            </a:r>
          </a:p>
          <a:p>
            <a:pPr fontAlgn="auto">
              <a:spcAft>
                <a:spcPts val="0"/>
              </a:spcAft>
              <a:buFont typeface="Wingdings" panose="05000000000000000000" pitchFamily="2" charset="2"/>
              <a:buNone/>
              <a:defRPr/>
            </a:pPr>
            <a:endParaRPr lang="fr-FR" altLang="fr-FR" dirty="0">
              <a:solidFill>
                <a:schemeClr val="tx1">
                  <a:lumMod val="75000"/>
                  <a:lumOff val="25000"/>
                </a:schemeClr>
              </a:solidFill>
            </a:endParaRPr>
          </a:p>
          <a:p>
            <a:pPr fontAlgn="auto">
              <a:spcAft>
                <a:spcPts val="0"/>
              </a:spcAft>
              <a:buFont typeface="Wingdings" panose="05000000000000000000" pitchFamily="2" charset="2"/>
              <a:buNone/>
              <a:defRPr/>
            </a:pPr>
            <a:endParaRPr lang="fr-FR" altLang="fr-FR" dirty="0">
              <a:solidFill>
                <a:schemeClr val="tx1">
                  <a:lumMod val="75000"/>
                  <a:lumOff val="25000"/>
                </a:schemeClr>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E193550C-10F1-E344-B309-DE681A037091}"/>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36867" name="Rectangle 3">
            <a:extLst>
              <a:ext uri="{FF2B5EF4-FFF2-40B4-BE49-F238E27FC236}">
                <a16:creationId xmlns:a16="http://schemas.microsoft.com/office/drawing/2014/main" id="{FB64C80F-D9D2-E27D-A641-6F492146F274}"/>
              </a:ext>
            </a:extLst>
          </p:cNvPr>
          <p:cNvSpPr>
            <a:spLocks noGrp="1" noChangeArrowheads="1"/>
          </p:cNvSpPr>
          <p:nvPr>
            <p:ph idx="1"/>
          </p:nvPr>
        </p:nvSpPr>
        <p:spPr>
          <a:xfrm>
            <a:off x="1471749" y="1358537"/>
            <a:ext cx="7672251" cy="5412151"/>
          </a:xfrm>
        </p:spPr>
        <p:txBody>
          <a:bodyPr rtlCol="0">
            <a:normAutofit fontScale="92500" lnSpcReduction="20000"/>
          </a:bodyPr>
          <a:lstStyle/>
          <a:p>
            <a:pPr fontAlgn="auto">
              <a:spcAft>
                <a:spcPts val="0"/>
              </a:spcAft>
              <a:buFont typeface="Wingdings" panose="05000000000000000000" pitchFamily="2" charset="2"/>
              <a:buNone/>
              <a:defRPr/>
            </a:pPr>
            <a:r>
              <a:rPr lang="fr-FR" altLang="fr-FR" b="1" dirty="0">
                <a:solidFill>
                  <a:srgbClr val="002060"/>
                </a:solidFill>
              </a:rPr>
              <a:t>Surcharge des opérateurs:</a:t>
            </a:r>
          </a:p>
          <a:p>
            <a:pPr fontAlgn="auto">
              <a:spcAft>
                <a:spcPts val="0"/>
              </a:spcAft>
              <a:buFont typeface="Wingdings" panose="05000000000000000000" pitchFamily="2" charset="2"/>
              <a:buNone/>
              <a:defRPr/>
            </a:pPr>
            <a:r>
              <a:rPr lang="fr-FR" altLang="fr-FR" dirty="0">
                <a:solidFill>
                  <a:schemeClr val="tx1">
                    <a:lumMod val="75000"/>
                    <a:lumOff val="25000"/>
                  </a:schemeClr>
                </a:solidFill>
              </a:rPr>
              <a:t>La surcharge des opérateurs en C++ est une fonctionnalité très intéressante dans Le sens où on peut appliquer des opérateurs habituels (de C++) sur des objets.</a:t>
            </a:r>
          </a:p>
          <a:p>
            <a:pPr fontAlgn="auto">
              <a:spcAft>
                <a:spcPts val="0"/>
              </a:spcAft>
              <a:buFont typeface="Wingdings" panose="05000000000000000000" pitchFamily="2" charset="2"/>
              <a:buChar char="Ø"/>
              <a:defRPr/>
            </a:pPr>
            <a:r>
              <a:rPr lang="fr-FR" altLang="fr-FR" dirty="0">
                <a:solidFill>
                  <a:schemeClr val="tx1">
                    <a:lumMod val="75000"/>
                    <a:lumOff val="25000"/>
                  </a:schemeClr>
                </a:solidFill>
              </a:rPr>
              <a:t>Des opérateurs possèdent une surcharge implicite (+, *,….).</a:t>
            </a:r>
          </a:p>
          <a:p>
            <a:pPr fontAlgn="auto">
              <a:spcAft>
                <a:spcPts val="0"/>
              </a:spcAft>
              <a:buFont typeface="Wingdings" panose="05000000000000000000" pitchFamily="2" charset="2"/>
              <a:buChar char="Ø"/>
              <a:defRPr/>
            </a:pPr>
            <a:r>
              <a:rPr lang="fr-FR" altLang="fr-FR" dirty="0">
                <a:solidFill>
                  <a:schemeClr val="tx1">
                    <a:lumMod val="75000"/>
                    <a:lumOff val="25000"/>
                  </a:schemeClr>
                </a:solidFill>
              </a:rPr>
              <a:t>La notation opératoire (utilisant des opérateurs) est parfois plus concise que la notation fonctionnelle(appel de méthodes) , il est préférable par exemple pour deux objets de la classe </a:t>
            </a:r>
            <a:r>
              <a:rPr lang="fr-FR" altLang="fr-FR" dirty="0" err="1">
                <a:solidFill>
                  <a:schemeClr val="tx1">
                    <a:lumMod val="75000"/>
                    <a:lumOff val="25000"/>
                  </a:schemeClr>
                </a:solidFill>
              </a:rPr>
              <a:t>Complex</a:t>
            </a:r>
            <a:r>
              <a:rPr lang="fr-FR" altLang="fr-FR" dirty="0">
                <a:solidFill>
                  <a:schemeClr val="tx1">
                    <a:lumMod val="75000"/>
                    <a:lumOff val="25000"/>
                  </a:schemeClr>
                </a:solidFill>
              </a:rPr>
              <a:t> c1 et c2 d’écrire c3=c1+c2 que c3=</a:t>
            </a:r>
            <a:r>
              <a:rPr lang="fr-FR" altLang="fr-FR" dirty="0" err="1">
                <a:solidFill>
                  <a:schemeClr val="tx1">
                    <a:lumMod val="75000"/>
                    <a:lumOff val="25000"/>
                  </a:schemeClr>
                </a:solidFill>
              </a:rPr>
              <a:t>add</a:t>
            </a:r>
            <a:r>
              <a:rPr lang="fr-FR" altLang="fr-FR" dirty="0">
                <a:solidFill>
                  <a:schemeClr val="tx1">
                    <a:lumMod val="75000"/>
                    <a:lumOff val="25000"/>
                  </a:schemeClr>
                </a:solidFill>
              </a:rPr>
              <a:t>(c1,c2).</a:t>
            </a:r>
          </a:p>
          <a:p>
            <a:pPr fontAlgn="auto">
              <a:spcAft>
                <a:spcPts val="0"/>
              </a:spcAft>
              <a:buFont typeface="Wingdings" panose="05000000000000000000" pitchFamily="2" charset="2"/>
              <a:buNone/>
              <a:defRPr/>
            </a:pPr>
            <a:r>
              <a:rPr lang="fr-FR" altLang="fr-FR" b="1" dirty="0">
                <a:solidFill>
                  <a:schemeClr val="tx1">
                    <a:lumMod val="75000"/>
                    <a:lumOff val="25000"/>
                  </a:schemeClr>
                </a:solidFill>
              </a:rPr>
              <a:t>Exemple: </a:t>
            </a:r>
            <a:r>
              <a:rPr lang="fr-FR" altLang="fr-FR" dirty="0">
                <a:solidFill>
                  <a:schemeClr val="tx1">
                    <a:lumMod val="75000"/>
                    <a:lumOff val="25000"/>
                  </a:schemeClr>
                </a:solidFill>
              </a:rPr>
              <a:t>si on veut surcharger les opérateurs + et * dans notre classe </a:t>
            </a:r>
            <a:r>
              <a:rPr lang="fr-FR" altLang="fr-FR" dirty="0" err="1">
                <a:solidFill>
                  <a:schemeClr val="tx1">
                    <a:lumMod val="75000"/>
                    <a:lumOff val="25000"/>
                  </a:schemeClr>
                </a:solidFill>
              </a:rPr>
              <a:t>Complex</a:t>
            </a:r>
            <a:r>
              <a:rPr lang="fr-FR" altLang="fr-FR" dirty="0">
                <a:solidFill>
                  <a:schemeClr val="tx1">
                    <a:lumMod val="75000"/>
                    <a:lumOff val="25000"/>
                  </a:schemeClr>
                </a:solidFill>
              </a:rPr>
              <a:t> on peut procéder de plusieurs manières :</a:t>
            </a:r>
          </a:p>
          <a:p>
            <a:pPr marL="269875" indent="-269875" fontAlgn="auto">
              <a:spcAft>
                <a:spcPts val="0"/>
              </a:spcAft>
              <a:buNone/>
              <a:defRPr/>
            </a:pPr>
            <a:r>
              <a:rPr lang="fr-FR" altLang="fr-FR" b="1" dirty="0">
                <a:solidFill>
                  <a:schemeClr val="tx1">
                    <a:lumMod val="75000"/>
                    <a:lumOff val="25000"/>
                  </a:schemeClr>
                </a:solidFill>
              </a:rPr>
              <a:t>La première méthode:</a:t>
            </a:r>
            <a:r>
              <a:rPr lang="fr-FR" altLang="fr-FR" dirty="0">
                <a:solidFill>
                  <a:schemeClr val="tx1">
                    <a:lumMod val="75000"/>
                    <a:lumOff val="25000"/>
                  </a:schemeClr>
                </a:solidFill>
              </a:rPr>
              <a:t> est de considérer l’opérateur comme une fonction externe à la classe (une fonction amie) qui prend deux arguments complexes et retourne un complexe qui représente le résultat</a:t>
            </a:r>
          </a:p>
          <a:p>
            <a:pPr fontAlgn="auto">
              <a:spcAft>
                <a:spcPts val="0"/>
              </a:spcAft>
              <a:buFont typeface="Wingdings" panose="05000000000000000000" pitchFamily="2" charset="2"/>
              <a:buNone/>
              <a:defRPr/>
            </a:pPr>
            <a:r>
              <a:rPr lang="fr-FR" altLang="fr-FR" dirty="0">
                <a:solidFill>
                  <a:schemeClr val="tx1">
                    <a:lumMod val="75000"/>
                    <a:lumOff val="25000"/>
                  </a:schemeClr>
                </a:solidFill>
              </a:rPr>
              <a:t>     l’expression c3=c1+c2 est équivalente à c3=</a:t>
            </a:r>
            <a:r>
              <a:rPr lang="fr-FR" altLang="fr-FR" dirty="0" err="1">
                <a:solidFill>
                  <a:schemeClr val="tx1">
                    <a:lumMod val="75000"/>
                    <a:lumOff val="25000"/>
                  </a:schemeClr>
                </a:solidFill>
              </a:rPr>
              <a:t>operator</a:t>
            </a:r>
            <a:r>
              <a:rPr lang="fr-FR" altLang="fr-FR" dirty="0">
                <a:solidFill>
                  <a:schemeClr val="tx1">
                    <a:lumMod val="75000"/>
                    <a:lumOff val="25000"/>
                  </a:schemeClr>
                </a:solidFill>
              </a:rPr>
              <a:t> +(c1,c2); </a:t>
            </a:r>
          </a:p>
          <a:p>
            <a:pPr fontAlgn="auto">
              <a:spcAft>
                <a:spcPts val="0"/>
              </a:spcAft>
              <a:buFont typeface="Wingdings" panose="05000000000000000000" pitchFamily="2" charset="2"/>
              <a:buChar char="Ø"/>
              <a:defRPr/>
            </a:pPr>
            <a:r>
              <a:rPr lang="fr-FR" altLang="fr-FR" dirty="0">
                <a:solidFill>
                  <a:schemeClr val="tx1">
                    <a:lumMod val="75000"/>
                    <a:lumOff val="25000"/>
                  </a:schemeClr>
                </a:solidFill>
              </a:rPr>
              <a:t>     prototypage (dans </a:t>
            </a:r>
            <a:r>
              <a:rPr lang="fr-FR" altLang="fr-FR" dirty="0" err="1">
                <a:solidFill>
                  <a:schemeClr val="tx1">
                    <a:lumMod val="75000"/>
                    <a:lumOff val="25000"/>
                  </a:schemeClr>
                </a:solidFill>
              </a:rPr>
              <a:t>Complex.h</a:t>
            </a:r>
            <a:r>
              <a:rPr lang="fr-FR" altLang="fr-FR" dirty="0">
                <a:solidFill>
                  <a:schemeClr val="tx1">
                    <a:lumMod val="75000"/>
                    <a:lumOff val="25000"/>
                  </a:schemeClr>
                </a:solidFill>
              </a:rPr>
              <a:t>): </a:t>
            </a:r>
            <a:r>
              <a:rPr lang="fr-FR" altLang="fr-FR" dirty="0" err="1">
                <a:solidFill>
                  <a:srgbClr val="0070C0"/>
                </a:solidFill>
              </a:rPr>
              <a:t>friend</a:t>
            </a:r>
            <a:r>
              <a:rPr lang="fr-FR" altLang="fr-FR" dirty="0">
                <a:solidFill>
                  <a:schemeClr val="tx1">
                    <a:lumMod val="75000"/>
                    <a:lumOff val="25000"/>
                  </a:schemeClr>
                </a:solidFill>
              </a:rPr>
              <a:t> </a:t>
            </a:r>
            <a:r>
              <a:rPr lang="fr-FR" altLang="fr-FR" dirty="0" err="1">
                <a:solidFill>
                  <a:schemeClr val="tx1">
                    <a:lumMod val="75000"/>
                    <a:lumOff val="25000"/>
                  </a:schemeClr>
                </a:solidFill>
              </a:rPr>
              <a:t>Complex</a:t>
            </a:r>
            <a:r>
              <a:rPr lang="fr-FR" altLang="fr-FR" dirty="0">
                <a:solidFill>
                  <a:schemeClr val="tx1">
                    <a:lumMod val="75000"/>
                    <a:lumOff val="25000"/>
                  </a:schemeClr>
                </a:solidFill>
              </a:rPr>
              <a:t> </a:t>
            </a:r>
            <a:r>
              <a:rPr lang="fr-FR" altLang="fr-FR" dirty="0" err="1">
                <a:solidFill>
                  <a:srgbClr val="0070C0"/>
                </a:solidFill>
              </a:rPr>
              <a:t>operator</a:t>
            </a:r>
            <a:r>
              <a:rPr lang="fr-FR" altLang="fr-FR" dirty="0">
                <a:solidFill>
                  <a:schemeClr val="tx1">
                    <a:lumMod val="75000"/>
                    <a:lumOff val="25000"/>
                  </a:schemeClr>
                </a:solidFill>
              </a:rPr>
              <a:t>+(</a:t>
            </a:r>
            <a:r>
              <a:rPr lang="fr-FR" altLang="fr-FR" dirty="0" err="1">
                <a:solidFill>
                  <a:schemeClr val="tx1">
                    <a:lumMod val="75000"/>
                    <a:lumOff val="25000"/>
                  </a:schemeClr>
                </a:solidFill>
              </a:rPr>
              <a:t>Complex,Complex</a:t>
            </a:r>
            <a:r>
              <a:rPr lang="fr-FR" altLang="fr-FR" dirty="0">
                <a:solidFill>
                  <a:schemeClr val="tx1">
                    <a:lumMod val="75000"/>
                    <a:lumOff val="25000"/>
                  </a:schemeClr>
                </a:solidFill>
              </a:rPr>
              <a:t>);</a:t>
            </a:r>
          </a:p>
          <a:p>
            <a:pPr fontAlgn="auto">
              <a:spcAft>
                <a:spcPts val="0"/>
              </a:spcAft>
              <a:buFont typeface="Wingdings" panose="05000000000000000000" pitchFamily="2" charset="2"/>
              <a:buChar char="Ø"/>
              <a:defRPr/>
            </a:pPr>
            <a:r>
              <a:rPr lang="fr-FR" altLang="fr-FR" dirty="0">
                <a:solidFill>
                  <a:schemeClr val="tx1">
                    <a:lumMod val="75000"/>
                    <a:lumOff val="25000"/>
                  </a:schemeClr>
                </a:solidFill>
              </a:rPr>
              <a:t>     Implémentation dans Complex.cpp:</a:t>
            </a:r>
          </a:p>
          <a:p>
            <a:pPr fontAlgn="auto">
              <a:spcAft>
                <a:spcPts val="0"/>
              </a:spcAft>
              <a:buFont typeface="Wingdings" panose="05000000000000000000" pitchFamily="2" charset="2"/>
              <a:buNone/>
              <a:defRPr/>
            </a:pPr>
            <a:endParaRPr lang="fr-FR" altLang="fr-FR" dirty="0">
              <a:solidFill>
                <a:schemeClr val="tx1">
                  <a:lumMod val="75000"/>
                  <a:lumOff val="25000"/>
                </a:schemeClr>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AB6D95E1-C3EC-9561-E678-734B664AABCB}"/>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37891" name="Rectangle 3">
            <a:extLst>
              <a:ext uri="{FF2B5EF4-FFF2-40B4-BE49-F238E27FC236}">
                <a16:creationId xmlns:a16="http://schemas.microsoft.com/office/drawing/2014/main" id="{9EC40E9A-8789-E47C-D070-D6DD96EA1577}"/>
              </a:ext>
            </a:extLst>
          </p:cNvPr>
          <p:cNvSpPr>
            <a:spLocks noGrp="1" noChangeArrowheads="1"/>
          </p:cNvSpPr>
          <p:nvPr>
            <p:ph idx="1"/>
          </p:nvPr>
        </p:nvSpPr>
        <p:spPr>
          <a:xfrm>
            <a:off x="1245326" y="1422400"/>
            <a:ext cx="7898674" cy="5348288"/>
          </a:xfrm>
        </p:spPr>
        <p:txBody>
          <a:bodyPr rtlCol="0">
            <a:normAutofit fontScale="92500"/>
          </a:bodyPr>
          <a:lstStyle/>
          <a:p>
            <a:pPr fontAlgn="auto">
              <a:spcAft>
                <a:spcPts val="0"/>
              </a:spcAft>
              <a:buFont typeface="Wingdings" panose="05000000000000000000" pitchFamily="2" charset="2"/>
              <a:buNone/>
              <a:defRPr/>
            </a:pPr>
            <a:r>
              <a:rPr lang="fr-FR" altLang="fr-FR" dirty="0" err="1">
                <a:solidFill>
                  <a:srgbClr val="0070C0"/>
                </a:solidFill>
              </a:rPr>
              <a:t>Complex</a:t>
            </a:r>
            <a:r>
              <a:rPr lang="fr-FR" altLang="fr-FR" dirty="0">
                <a:solidFill>
                  <a:srgbClr val="0070C0"/>
                </a:solidFill>
              </a:rPr>
              <a:t> </a:t>
            </a:r>
            <a:r>
              <a:rPr lang="fr-FR" altLang="fr-FR" dirty="0" err="1">
                <a:solidFill>
                  <a:srgbClr val="0070C0"/>
                </a:solidFill>
              </a:rPr>
              <a:t>operator</a:t>
            </a:r>
            <a:r>
              <a:rPr lang="fr-FR" altLang="fr-FR" dirty="0">
                <a:solidFill>
                  <a:srgbClr val="0070C0"/>
                </a:solidFill>
              </a:rPr>
              <a:t> +(</a:t>
            </a:r>
            <a:r>
              <a:rPr lang="fr-FR" altLang="fr-FR" dirty="0" err="1">
                <a:solidFill>
                  <a:srgbClr val="0070C0"/>
                </a:solidFill>
              </a:rPr>
              <a:t>Complex</a:t>
            </a:r>
            <a:r>
              <a:rPr lang="fr-FR" altLang="fr-FR" dirty="0">
                <a:solidFill>
                  <a:srgbClr val="0070C0"/>
                </a:solidFill>
              </a:rPr>
              <a:t> c1,Complex c2){</a:t>
            </a:r>
          </a:p>
          <a:p>
            <a:pPr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Complex</a:t>
            </a:r>
            <a:r>
              <a:rPr lang="fr-FR" altLang="fr-FR" dirty="0">
                <a:solidFill>
                  <a:srgbClr val="0070C0"/>
                </a:solidFill>
              </a:rPr>
              <a:t> c3(0,0);</a:t>
            </a:r>
          </a:p>
          <a:p>
            <a:pPr fontAlgn="auto">
              <a:spcAft>
                <a:spcPts val="0"/>
              </a:spcAft>
              <a:buFont typeface="Wingdings" panose="05000000000000000000" pitchFamily="2" charset="2"/>
              <a:buNone/>
              <a:defRPr/>
            </a:pPr>
            <a:r>
              <a:rPr lang="fr-FR" altLang="fr-FR" dirty="0">
                <a:solidFill>
                  <a:srgbClr val="0070C0"/>
                </a:solidFill>
              </a:rPr>
              <a:t>	c3.setRel(c1.getRel()+c2.getRel());</a:t>
            </a:r>
          </a:p>
          <a:p>
            <a:pPr fontAlgn="auto">
              <a:spcAft>
                <a:spcPts val="0"/>
              </a:spcAft>
              <a:buFont typeface="Wingdings" panose="05000000000000000000" pitchFamily="2" charset="2"/>
              <a:buNone/>
              <a:defRPr/>
            </a:pPr>
            <a:r>
              <a:rPr lang="fr-FR" altLang="fr-FR" dirty="0">
                <a:solidFill>
                  <a:srgbClr val="0070C0"/>
                </a:solidFill>
              </a:rPr>
              <a:t>	c3.setImg(c1.getImg()+c2.getImg());</a:t>
            </a:r>
          </a:p>
          <a:p>
            <a:pPr fontAlgn="auto">
              <a:spcAft>
                <a:spcPts val="0"/>
              </a:spcAft>
              <a:buFont typeface="Wingdings" panose="05000000000000000000" pitchFamily="2" charset="2"/>
              <a:buNone/>
              <a:defRPr/>
            </a:pPr>
            <a:r>
              <a:rPr lang="fr-FR" altLang="fr-FR" dirty="0">
                <a:solidFill>
                  <a:srgbClr val="0070C0"/>
                </a:solidFill>
              </a:rPr>
              <a:t>	return c3;</a:t>
            </a:r>
          </a:p>
          <a:p>
            <a:pPr fontAlgn="auto">
              <a:spcAft>
                <a:spcPts val="0"/>
              </a:spcAft>
              <a:buFont typeface="Wingdings" panose="05000000000000000000" pitchFamily="2" charset="2"/>
              <a:buNone/>
              <a:defRPr/>
            </a:pPr>
            <a:r>
              <a:rPr lang="fr-FR" altLang="fr-FR" dirty="0">
                <a:solidFill>
                  <a:srgbClr val="0070C0"/>
                </a:solidFill>
              </a:rPr>
              <a:t>}</a:t>
            </a:r>
          </a:p>
          <a:p>
            <a:pPr fontAlgn="auto">
              <a:spcAft>
                <a:spcPts val="0"/>
              </a:spcAft>
              <a:buFont typeface="Wingdings" panose="05000000000000000000" pitchFamily="2" charset="2"/>
              <a:buNone/>
              <a:defRPr/>
            </a:pPr>
            <a:r>
              <a:rPr lang="fr-FR" altLang="fr-FR" b="1" dirty="0">
                <a:solidFill>
                  <a:schemeClr val="tx1">
                    <a:lumMod val="75000"/>
                    <a:lumOff val="25000"/>
                  </a:schemeClr>
                </a:solidFill>
              </a:rPr>
              <a:t>N.B: </a:t>
            </a:r>
            <a:r>
              <a:rPr lang="fr-FR" altLang="fr-FR" dirty="0">
                <a:solidFill>
                  <a:schemeClr val="tx1">
                    <a:lumMod val="75000"/>
                    <a:lumOff val="25000"/>
                  </a:schemeClr>
                </a:solidFill>
              </a:rPr>
              <a:t>Dans l’expression c3=c1+c2, il y a en plus une affectation du résultat à c3 ce qui a l’effet d’invoquer le constructeur par copie. Hors, ce constructeur possède un argument de type référence (</a:t>
            </a:r>
            <a:r>
              <a:rPr lang="fr-FR" altLang="fr-FR" dirty="0" err="1">
                <a:solidFill>
                  <a:schemeClr val="tx1">
                    <a:lumMod val="75000"/>
                    <a:lumOff val="25000"/>
                  </a:schemeClr>
                </a:solidFill>
              </a:rPr>
              <a:t>Complex</a:t>
            </a:r>
            <a:r>
              <a:rPr lang="fr-FR" altLang="fr-FR" dirty="0">
                <a:solidFill>
                  <a:schemeClr val="tx1">
                    <a:lumMod val="75000"/>
                    <a:lumOff val="25000"/>
                  </a:schemeClr>
                </a:solidFill>
              </a:rPr>
              <a:t>&amp;) mais c1+c2 est une expression de type </a:t>
            </a:r>
            <a:r>
              <a:rPr lang="fr-FR" altLang="fr-FR" dirty="0" err="1">
                <a:solidFill>
                  <a:schemeClr val="tx1">
                    <a:lumMod val="75000"/>
                    <a:lumOff val="25000"/>
                  </a:schemeClr>
                </a:solidFill>
              </a:rPr>
              <a:t>Complex</a:t>
            </a:r>
            <a:r>
              <a:rPr lang="fr-FR" altLang="fr-FR" dirty="0">
                <a:solidFill>
                  <a:schemeClr val="tx1">
                    <a:lumMod val="75000"/>
                    <a:lumOff val="25000"/>
                  </a:schemeClr>
                </a:solidFill>
              </a:rPr>
              <a:t> (une valeur).</a:t>
            </a:r>
          </a:p>
          <a:p>
            <a:pPr fontAlgn="auto">
              <a:spcAft>
                <a:spcPts val="0"/>
              </a:spcAft>
              <a:buFont typeface="Wingdings" panose="05000000000000000000" pitchFamily="2" charset="2"/>
              <a:buNone/>
              <a:defRPr/>
            </a:pPr>
            <a:r>
              <a:rPr lang="fr-FR" altLang="fr-FR" dirty="0">
                <a:solidFill>
                  <a:schemeClr val="tx1">
                    <a:lumMod val="75000"/>
                    <a:lumOff val="25000"/>
                  </a:schemeClr>
                </a:solidFill>
              </a:rPr>
              <a:t>Afin de contourner ce problème, Une des solutions consiste à rendre l’argument du constructeur par copie comme une référence constante équivalent à une valeur de point de vue typage.</a:t>
            </a:r>
          </a:p>
          <a:p>
            <a:pPr fontAlgn="auto">
              <a:spcAft>
                <a:spcPts val="0"/>
              </a:spcAft>
              <a:buFont typeface="Wingdings" panose="05000000000000000000" pitchFamily="2" charset="2"/>
              <a:buNone/>
              <a:defRPr/>
            </a:pPr>
            <a:r>
              <a:rPr lang="fr-FR" altLang="fr-FR" dirty="0">
                <a:solidFill>
                  <a:schemeClr val="tx1">
                    <a:lumMod val="75000"/>
                    <a:lumOff val="25000"/>
                  </a:schemeClr>
                </a:solidFill>
              </a:rPr>
              <a:t> dans notre exemple, l’entête du constructeur sera changé en :</a:t>
            </a:r>
          </a:p>
          <a:p>
            <a:pPr fontAlgn="auto">
              <a:spcAft>
                <a:spcPts val="0"/>
              </a:spcAft>
              <a:buFont typeface="Wingdings" panose="05000000000000000000" pitchFamily="2" charset="2"/>
              <a:buNone/>
              <a:defRPr/>
            </a:pPr>
            <a:r>
              <a:rPr lang="fr-FR" altLang="fr-FR" dirty="0" err="1">
                <a:solidFill>
                  <a:srgbClr val="0070C0"/>
                </a:solidFill>
              </a:rPr>
              <a:t>Complex</a:t>
            </a:r>
            <a:r>
              <a:rPr lang="fr-FR" altLang="fr-FR" dirty="0">
                <a:solidFill>
                  <a:srgbClr val="0070C0"/>
                </a:solidFill>
              </a:rPr>
              <a:t> </a:t>
            </a:r>
            <a:r>
              <a:rPr lang="fr-FR" altLang="fr-FR" dirty="0" err="1">
                <a:solidFill>
                  <a:srgbClr val="0070C0"/>
                </a:solidFill>
              </a:rPr>
              <a:t>Complex</a:t>
            </a:r>
            <a:r>
              <a:rPr lang="fr-FR" altLang="fr-FR" dirty="0">
                <a:solidFill>
                  <a:srgbClr val="0070C0"/>
                </a:solidFill>
              </a:rPr>
              <a:t>(</a:t>
            </a:r>
            <a:r>
              <a:rPr lang="fr-FR" altLang="fr-FR" dirty="0" err="1">
                <a:solidFill>
                  <a:srgbClr val="0070C0"/>
                </a:solidFill>
              </a:rPr>
              <a:t>const</a:t>
            </a:r>
            <a:r>
              <a:rPr lang="fr-FR" altLang="fr-FR" dirty="0">
                <a:solidFill>
                  <a:srgbClr val="0070C0"/>
                </a:solidFill>
              </a:rPr>
              <a:t> </a:t>
            </a:r>
            <a:r>
              <a:rPr lang="fr-FR" altLang="fr-FR" dirty="0" err="1">
                <a:solidFill>
                  <a:srgbClr val="0070C0"/>
                </a:solidFill>
              </a:rPr>
              <a:t>Complex</a:t>
            </a:r>
            <a:r>
              <a:rPr lang="fr-FR" altLang="fr-FR" dirty="0">
                <a:solidFill>
                  <a:srgbClr val="0070C0"/>
                </a:solidFill>
              </a:rPr>
              <a:t> &amp;) </a:t>
            </a:r>
            <a:r>
              <a:rPr lang="fr-FR" altLang="fr-FR" dirty="0">
                <a:solidFill>
                  <a:schemeClr val="tx1">
                    <a:lumMod val="75000"/>
                    <a:lumOff val="25000"/>
                  </a:schemeClr>
                </a:solidFill>
              </a:rPr>
              <a:t>(dans .h et également dans .</a:t>
            </a:r>
            <a:r>
              <a:rPr lang="fr-FR" altLang="fr-FR" dirty="0" err="1">
                <a:solidFill>
                  <a:schemeClr val="tx1">
                    <a:lumMod val="75000"/>
                    <a:lumOff val="25000"/>
                  </a:schemeClr>
                </a:solidFill>
              </a:rPr>
              <a:t>cpp</a:t>
            </a:r>
            <a:r>
              <a:rPr lang="fr-FR" altLang="fr-FR" dirty="0">
                <a:solidFill>
                  <a:schemeClr val="tx1">
                    <a:lumMod val="75000"/>
                    <a:lumOff val="25000"/>
                  </a:schemeClr>
                </a:solidFill>
              </a:rPr>
              <a:t>).</a:t>
            </a:r>
          </a:p>
          <a:p>
            <a:pPr fontAlgn="auto">
              <a:spcAft>
                <a:spcPts val="0"/>
              </a:spcAft>
              <a:buFont typeface="Wingdings" panose="05000000000000000000" pitchFamily="2" charset="2"/>
              <a:buNone/>
              <a:defRPr/>
            </a:pPr>
            <a:endParaRPr lang="fr-FR" altLang="fr-FR" dirty="0">
              <a:solidFill>
                <a:schemeClr val="tx1">
                  <a:lumMod val="75000"/>
                  <a:lumOff val="25000"/>
                </a:schemeClr>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C88225EF-6DFD-3073-9D4A-F82DD20C752A}"/>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38915" name="Rectangle 3">
            <a:extLst>
              <a:ext uri="{FF2B5EF4-FFF2-40B4-BE49-F238E27FC236}">
                <a16:creationId xmlns:a16="http://schemas.microsoft.com/office/drawing/2014/main" id="{F0E8D672-A18E-3B52-BFA2-1484461D34ED}"/>
              </a:ext>
            </a:extLst>
          </p:cNvPr>
          <p:cNvSpPr>
            <a:spLocks noGrp="1" noChangeArrowheads="1"/>
          </p:cNvSpPr>
          <p:nvPr>
            <p:ph idx="1"/>
          </p:nvPr>
        </p:nvSpPr>
        <p:spPr>
          <a:xfrm>
            <a:off x="1341120" y="1422400"/>
            <a:ext cx="7802880" cy="5348288"/>
          </a:xfrm>
        </p:spPr>
        <p:txBody>
          <a:bodyPr rtlCol="0">
            <a:normAutofit/>
          </a:bodyPr>
          <a:lstStyle/>
          <a:p>
            <a:pPr fontAlgn="auto">
              <a:spcAft>
                <a:spcPts val="0"/>
              </a:spcAft>
              <a:buFont typeface="Wingdings" panose="05000000000000000000" pitchFamily="2" charset="2"/>
              <a:buNone/>
              <a:defRPr/>
            </a:pPr>
            <a:r>
              <a:rPr lang="fr-FR" altLang="fr-FR" dirty="0">
                <a:solidFill>
                  <a:schemeClr val="tx1">
                    <a:lumMod val="75000"/>
                    <a:lumOff val="25000"/>
                  </a:schemeClr>
                </a:solidFill>
              </a:rPr>
              <a:t>Après on peut tester notre opérateur + par le code (dans testCOmplex.cpp):</a:t>
            </a:r>
          </a:p>
          <a:p>
            <a:pPr indent="14288" fontAlgn="auto">
              <a:spcAft>
                <a:spcPts val="0"/>
              </a:spcAft>
              <a:buFont typeface="Wingdings" panose="05000000000000000000" pitchFamily="2" charset="2"/>
              <a:buNone/>
              <a:defRPr/>
            </a:pPr>
            <a:r>
              <a:rPr lang="fr-FR" altLang="fr-FR" dirty="0" err="1">
                <a:solidFill>
                  <a:srgbClr val="0070C0"/>
                </a:solidFill>
              </a:rPr>
              <a:t>Complex</a:t>
            </a:r>
            <a:r>
              <a:rPr lang="fr-FR" altLang="fr-FR" dirty="0">
                <a:solidFill>
                  <a:srgbClr val="0070C0"/>
                </a:solidFill>
              </a:rPr>
              <a:t> c1(1.0,2.03)</a:t>
            </a:r>
          </a:p>
          <a:p>
            <a:pPr indent="14288" fontAlgn="auto">
              <a:spcAft>
                <a:spcPts val="0"/>
              </a:spcAft>
              <a:buFont typeface="Wingdings" panose="05000000000000000000" pitchFamily="2" charset="2"/>
              <a:buNone/>
              <a:defRPr/>
            </a:pPr>
            <a:r>
              <a:rPr lang="fr-FR" altLang="fr-FR" dirty="0" err="1">
                <a:solidFill>
                  <a:srgbClr val="0070C0"/>
                </a:solidFill>
              </a:rPr>
              <a:t>Complex</a:t>
            </a:r>
            <a:r>
              <a:rPr lang="fr-FR" altLang="fr-FR" dirty="0">
                <a:solidFill>
                  <a:srgbClr val="0070C0"/>
                </a:solidFill>
              </a:rPr>
              <a:t> c2(3.0,4.0);</a:t>
            </a:r>
          </a:p>
          <a:p>
            <a:pPr indent="14288" fontAlgn="auto">
              <a:spcAft>
                <a:spcPts val="0"/>
              </a:spcAft>
              <a:buFont typeface="Wingdings" panose="05000000000000000000" pitchFamily="2" charset="2"/>
              <a:buNone/>
              <a:defRPr/>
            </a:pPr>
            <a:r>
              <a:rPr lang="fr-FR" altLang="fr-FR" dirty="0" err="1">
                <a:solidFill>
                  <a:srgbClr val="0070C0"/>
                </a:solidFill>
              </a:rPr>
              <a:t>Complex</a:t>
            </a:r>
            <a:r>
              <a:rPr lang="fr-FR" altLang="fr-FR" dirty="0">
                <a:solidFill>
                  <a:srgbClr val="0070C0"/>
                </a:solidFill>
              </a:rPr>
              <a:t> c3=c1+c2;</a:t>
            </a:r>
          </a:p>
          <a:p>
            <a:pPr indent="14288" fontAlgn="auto">
              <a:spcAft>
                <a:spcPts val="0"/>
              </a:spcAft>
              <a:buFont typeface="Wingdings" panose="05000000000000000000" pitchFamily="2" charset="2"/>
              <a:buNone/>
              <a:defRPr/>
            </a:pPr>
            <a:r>
              <a:rPr lang="fr-FR" altLang="fr-FR" dirty="0">
                <a:solidFill>
                  <a:srgbClr val="0070C0"/>
                </a:solidFill>
              </a:rPr>
              <a:t>c1.print();c2.print(); c3.print();</a:t>
            </a:r>
          </a:p>
          <a:p>
            <a:pPr marL="0" indent="0" fontAlgn="auto">
              <a:spcAft>
                <a:spcPts val="0"/>
              </a:spcAft>
              <a:buNone/>
              <a:defRPr/>
            </a:pPr>
            <a:r>
              <a:rPr lang="fr-FR" altLang="fr-FR" b="1" dirty="0">
                <a:solidFill>
                  <a:schemeClr val="tx1">
                    <a:lumMod val="75000"/>
                    <a:lumOff val="25000"/>
                  </a:schemeClr>
                </a:solidFill>
              </a:rPr>
              <a:t>La deuxième méthode:</a:t>
            </a:r>
            <a:r>
              <a:rPr lang="fr-FR" altLang="fr-FR" dirty="0">
                <a:solidFill>
                  <a:schemeClr val="tx1">
                    <a:lumMod val="75000"/>
                    <a:lumOff val="25000"/>
                  </a:schemeClr>
                </a:solidFill>
              </a:rPr>
              <a:t> par une méthode membre de la classe:</a:t>
            </a:r>
          </a:p>
          <a:p>
            <a:pPr fontAlgn="auto">
              <a:spcAft>
                <a:spcPts val="0"/>
              </a:spcAft>
              <a:buFont typeface="Wingdings" panose="05000000000000000000" pitchFamily="2" charset="2"/>
              <a:buNone/>
              <a:defRPr/>
            </a:pPr>
            <a:r>
              <a:rPr lang="fr-FR" altLang="fr-FR" dirty="0">
                <a:solidFill>
                  <a:schemeClr val="tx1">
                    <a:lumMod val="75000"/>
                    <a:lumOff val="25000"/>
                  </a:schemeClr>
                </a:solidFill>
              </a:rPr>
              <a:t>Dans notre exemple, si on veut surcharger l’opérateur * dans la classe </a:t>
            </a:r>
            <a:r>
              <a:rPr lang="fr-FR" altLang="fr-FR" dirty="0" err="1">
                <a:solidFill>
                  <a:schemeClr val="tx1">
                    <a:lumMod val="75000"/>
                    <a:lumOff val="25000"/>
                  </a:schemeClr>
                </a:solidFill>
              </a:rPr>
              <a:t>Complex</a:t>
            </a:r>
            <a:r>
              <a:rPr lang="fr-FR" altLang="fr-FR" dirty="0">
                <a:solidFill>
                  <a:schemeClr val="tx1">
                    <a:lumMod val="75000"/>
                    <a:lumOff val="25000"/>
                  </a:schemeClr>
                </a:solidFill>
              </a:rPr>
              <a:t> on peut considérer que</a:t>
            </a:r>
          </a:p>
          <a:p>
            <a:pPr fontAlgn="auto">
              <a:spcAft>
                <a:spcPts val="0"/>
              </a:spcAft>
              <a:buFont typeface="Wingdings" panose="05000000000000000000" pitchFamily="2" charset="2"/>
              <a:buNone/>
              <a:defRPr/>
            </a:pPr>
            <a:r>
              <a:rPr lang="fr-FR" altLang="fr-FR" dirty="0">
                <a:solidFill>
                  <a:schemeClr val="tx1">
                    <a:lumMod val="75000"/>
                    <a:lumOff val="25000"/>
                  </a:schemeClr>
                </a:solidFill>
              </a:rPr>
              <a:t>     </a:t>
            </a:r>
            <a:r>
              <a:rPr lang="fr-FR" altLang="fr-FR" dirty="0">
                <a:solidFill>
                  <a:srgbClr val="0070C0"/>
                </a:solidFill>
              </a:rPr>
              <a:t>c3=c1*c2 </a:t>
            </a:r>
            <a:r>
              <a:rPr lang="fr-FR" altLang="fr-FR" dirty="0">
                <a:solidFill>
                  <a:schemeClr val="tx1">
                    <a:lumMod val="75000"/>
                    <a:lumOff val="25000"/>
                  </a:schemeClr>
                </a:solidFill>
              </a:rPr>
              <a:t>est équivalente à </a:t>
            </a:r>
            <a:r>
              <a:rPr lang="fr-FR" altLang="fr-FR" dirty="0">
                <a:solidFill>
                  <a:srgbClr val="0070C0"/>
                </a:solidFill>
              </a:rPr>
              <a:t>c1.operator *(c2);</a:t>
            </a:r>
          </a:p>
          <a:p>
            <a:pPr fontAlgn="auto">
              <a:spcAft>
                <a:spcPts val="0"/>
              </a:spcAft>
              <a:buFont typeface="Wingdings" panose="05000000000000000000" pitchFamily="2" charset="2"/>
              <a:buNone/>
              <a:defRPr/>
            </a:pPr>
            <a:r>
              <a:rPr lang="fr-FR" altLang="fr-FR" dirty="0">
                <a:solidFill>
                  <a:schemeClr val="tx1">
                    <a:lumMod val="75000"/>
                    <a:lumOff val="25000"/>
                  </a:schemeClr>
                </a:solidFill>
              </a:rPr>
              <a:t>Dans </a:t>
            </a:r>
            <a:r>
              <a:rPr lang="fr-FR" altLang="fr-FR" dirty="0" err="1">
                <a:solidFill>
                  <a:schemeClr val="tx1">
                    <a:lumMod val="75000"/>
                    <a:lumOff val="25000"/>
                  </a:schemeClr>
                </a:solidFill>
              </a:rPr>
              <a:t>Complex</a:t>
            </a:r>
            <a:r>
              <a:rPr lang="fr-FR" altLang="fr-FR" dirty="0">
                <a:solidFill>
                  <a:schemeClr val="tx1">
                    <a:lumMod val="75000"/>
                    <a:lumOff val="25000"/>
                  </a:schemeClr>
                </a:solidFill>
              </a:rPr>
              <a:t> .h on ajoute la déclaration:</a:t>
            </a:r>
          </a:p>
          <a:p>
            <a:pPr fontAlgn="auto">
              <a:spcAft>
                <a:spcPts val="0"/>
              </a:spcAft>
              <a:buFont typeface="Wingdings" panose="05000000000000000000" pitchFamily="2" charset="2"/>
              <a:buNone/>
              <a:defRPr/>
            </a:pPr>
            <a:r>
              <a:rPr lang="fr-FR" altLang="fr-FR" dirty="0" err="1">
                <a:solidFill>
                  <a:srgbClr val="0070C0"/>
                </a:solidFill>
              </a:rPr>
              <a:t>Complex</a:t>
            </a:r>
            <a:r>
              <a:rPr lang="fr-FR" altLang="fr-FR" dirty="0">
                <a:solidFill>
                  <a:srgbClr val="0070C0"/>
                </a:solidFill>
              </a:rPr>
              <a:t> </a:t>
            </a:r>
            <a:r>
              <a:rPr lang="fr-FR" altLang="fr-FR" dirty="0" err="1">
                <a:solidFill>
                  <a:srgbClr val="0070C0"/>
                </a:solidFill>
              </a:rPr>
              <a:t>operator</a:t>
            </a:r>
            <a:r>
              <a:rPr lang="fr-FR" altLang="fr-FR" dirty="0">
                <a:solidFill>
                  <a:srgbClr val="0070C0"/>
                </a:solidFill>
              </a:rPr>
              <a:t> *(</a:t>
            </a:r>
            <a:r>
              <a:rPr lang="fr-FR" altLang="fr-FR" dirty="0" err="1">
                <a:solidFill>
                  <a:srgbClr val="0070C0"/>
                </a:solidFill>
              </a:rPr>
              <a:t>Complex</a:t>
            </a:r>
            <a:r>
              <a:rPr lang="fr-FR" altLang="fr-FR" dirty="0">
                <a:solidFill>
                  <a:srgbClr val="0070C0"/>
                </a:solidFill>
              </a:rPr>
              <a:t>);</a:t>
            </a:r>
          </a:p>
          <a:p>
            <a:pPr fontAlgn="auto">
              <a:spcAft>
                <a:spcPts val="0"/>
              </a:spcAft>
              <a:buFont typeface="Wingdings" panose="05000000000000000000" pitchFamily="2" charset="2"/>
              <a:buNone/>
              <a:defRPr/>
            </a:pPr>
            <a:r>
              <a:rPr lang="fr-FR" altLang="fr-FR" dirty="0">
                <a:solidFill>
                  <a:schemeClr val="tx1">
                    <a:lumMod val="75000"/>
                    <a:lumOff val="25000"/>
                  </a:schemeClr>
                </a:solidFill>
              </a:rPr>
              <a:t>Dans Complex.cpp on ajoute l’implémentation de la méthode </a:t>
            </a:r>
            <a:r>
              <a:rPr lang="fr-FR" altLang="fr-FR" dirty="0" err="1">
                <a:solidFill>
                  <a:srgbClr val="0070C0"/>
                </a:solidFill>
              </a:rPr>
              <a:t>operator</a:t>
            </a:r>
            <a:r>
              <a:rPr lang="fr-FR" altLang="fr-FR" dirty="0">
                <a:solidFill>
                  <a:srgbClr val="0070C0"/>
                </a:solidFill>
              </a:rPr>
              <a:t> *</a:t>
            </a:r>
            <a:r>
              <a:rPr lang="fr-FR" altLang="fr-FR" dirty="0">
                <a:solidFill>
                  <a:schemeClr val="tx1">
                    <a:lumMod val="75000"/>
                    <a:lumOff val="25000"/>
                  </a:schemeClr>
                </a:solidFill>
              </a:rPr>
              <a:t> (de la classe </a:t>
            </a:r>
            <a:r>
              <a:rPr lang="fr-FR" altLang="fr-FR" dirty="0" err="1">
                <a:solidFill>
                  <a:schemeClr val="tx1">
                    <a:lumMod val="75000"/>
                    <a:lumOff val="25000"/>
                  </a:schemeClr>
                </a:solidFill>
              </a:rPr>
              <a:t>Complex</a:t>
            </a:r>
            <a:r>
              <a:rPr lang="fr-FR" altLang="fr-FR" dirty="0">
                <a:solidFill>
                  <a:schemeClr val="tx1">
                    <a:lumMod val="75000"/>
                    <a:lumOff val="25000"/>
                  </a:schemeClr>
                </a:solidFill>
              </a:rPr>
              <a:t>!!)</a:t>
            </a:r>
          </a:p>
          <a:p>
            <a:pPr fontAlgn="auto">
              <a:spcAft>
                <a:spcPts val="0"/>
              </a:spcAft>
              <a:buFont typeface="Wingdings" panose="05000000000000000000" pitchFamily="2" charset="2"/>
              <a:buNone/>
              <a:defRPr/>
            </a:pPr>
            <a:endParaRPr lang="fr-FR" altLang="fr-FR" dirty="0">
              <a:solidFill>
                <a:schemeClr val="tx1">
                  <a:lumMod val="75000"/>
                  <a:lumOff val="25000"/>
                </a:schemeClr>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C71888BB-FC8E-008B-3AAE-E4A085DB6967}"/>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39939" name="Rectangle 3">
            <a:extLst>
              <a:ext uri="{FF2B5EF4-FFF2-40B4-BE49-F238E27FC236}">
                <a16:creationId xmlns:a16="http://schemas.microsoft.com/office/drawing/2014/main" id="{9EEA3977-AAF0-4ED6-BD28-FD871FDF69D6}"/>
              </a:ext>
            </a:extLst>
          </p:cNvPr>
          <p:cNvSpPr>
            <a:spLocks noGrp="1" noChangeArrowheads="1"/>
          </p:cNvSpPr>
          <p:nvPr>
            <p:ph idx="1"/>
          </p:nvPr>
        </p:nvSpPr>
        <p:spPr>
          <a:xfrm>
            <a:off x="1602377" y="1422400"/>
            <a:ext cx="7541623" cy="5348288"/>
          </a:xfrm>
        </p:spPr>
        <p:txBody>
          <a:bodyPr rtlCol="0">
            <a:normAutofit fontScale="92500" lnSpcReduction="10000"/>
          </a:bodyPr>
          <a:lstStyle/>
          <a:p>
            <a:pPr marL="627063" indent="-269875" fontAlgn="auto">
              <a:spcAft>
                <a:spcPts val="0"/>
              </a:spcAft>
              <a:buFont typeface="Wingdings" panose="05000000000000000000" pitchFamily="2" charset="2"/>
              <a:buNone/>
              <a:defRPr/>
            </a:pPr>
            <a:r>
              <a:rPr lang="fr-FR" altLang="fr-FR" dirty="0" err="1">
                <a:solidFill>
                  <a:srgbClr val="0070C0"/>
                </a:solidFill>
              </a:rPr>
              <a:t>Complex</a:t>
            </a:r>
            <a:r>
              <a:rPr lang="fr-FR" altLang="fr-FR" dirty="0">
                <a:solidFill>
                  <a:srgbClr val="0070C0"/>
                </a:solidFill>
              </a:rPr>
              <a:t> </a:t>
            </a:r>
            <a:r>
              <a:rPr lang="fr-FR" altLang="fr-FR" dirty="0" err="1">
                <a:solidFill>
                  <a:srgbClr val="0070C0"/>
                </a:solidFill>
              </a:rPr>
              <a:t>Complex</a:t>
            </a:r>
            <a:r>
              <a:rPr lang="fr-FR" altLang="fr-FR" dirty="0">
                <a:solidFill>
                  <a:srgbClr val="0070C0"/>
                </a:solidFill>
              </a:rPr>
              <a:t>::</a:t>
            </a:r>
            <a:r>
              <a:rPr lang="fr-FR" altLang="fr-FR" dirty="0" err="1">
                <a:solidFill>
                  <a:srgbClr val="0070C0"/>
                </a:solidFill>
              </a:rPr>
              <a:t>operator</a:t>
            </a:r>
            <a:r>
              <a:rPr lang="fr-FR" altLang="fr-FR" dirty="0">
                <a:solidFill>
                  <a:srgbClr val="0070C0"/>
                </a:solidFill>
              </a:rPr>
              <a:t> *(</a:t>
            </a:r>
            <a:r>
              <a:rPr lang="fr-FR" altLang="fr-FR" dirty="0" err="1">
                <a:solidFill>
                  <a:srgbClr val="0070C0"/>
                </a:solidFill>
              </a:rPr>
              <a:t>Complex</a:t>
            </a:r>
            <a:r>
              <a:rPr lang="fr-FR" altLang="fr-FR" dirty="0">
                <a:solidFill>
                  <a:srgbClr val="0070C0"/>
                </a:solidFill>
              </a:rPr>
              <a:t> b){</a:t>
            </a:r>
          </a:p>
          <a:p>
            <a:pPr marL="627063" indent="-269875"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Complex</a:t>
            </a:r>
            <a:r>
              <a:rPr lang="fr-FR" altLang="fr-FR" dirty="0">
                <a:solidFill>
                  <a:srgbClr val="0070C0"/>
                </a:solidFill>
              </a:rPr>
              <a:t> </a:t>
            </a:r>
            <a:r>
              <a:rPr lang="fr-FR" altLang="fr-FR" dirty="0" err="1">
                <a:solidFill>
                  <a:srgbClr val="0070C0"/>
                </a:solidFill>
              </a:rPr>
              <a:t>tmp</a:t>
            </a:r>
            <a:r>
              <a:rPr lang="fr-FR" altLang="fr-FR" dirty="0">
                <a:solidFill>
                  <a:srgbClr val="0070C0"/>
                </a:solidFill>
              </a:rPr>
              <a:t>(0,0);</a:t>
            </a:r>
          </a:p>
          <a:p>
            <a:pPr marL="627063" indent="-269875"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tmp.setRel</a:t>
            </a:r>
            <a:r>
              <a:rPr lang="fr-FR" altLang="fr-FR" dirty="0">
                <a:solidFill>
                  <a:srgbClr val="0070C0"/>
                </a:solidFill>
              </a:rPr>
              <a:t>(rel*</a:t>
            </a:r>
            <a:r>
              <a:rPr lang="fr-FR" altLang="fr-FR" dirty="0" err="1">
                <a:solidFill>
                  <a:srgbClr val="0070C0"/>
                </a:solidFill>
              </a:rPr>
              <a:t>b.getRel</a:t>
            </a:r>
            <a:r>
              <a:rPr lang="fr-FR" altLang="fr-FR" dirty="0">
                <a:solidFill>
                  <a:srgbClr val="0070C0"/>
                </a:solidFill>
              </a:rPr>
              <a:t>()-</a:t>
            </a:r>
            <a:r>
              <a:rPr lang="fr-FR" altLang="fr-FR" dirty="0" err="1">
                <a:solidFill>
                  <a:srgbClr val="0070C0"/>
                </a:solidFill>
              </a:rPr>
              <a:t>img</a:t>
            </a:r>
            <a:r>
              <a:rPr lang="fr-FR" altLang="fr-FR" dirty="0">
                <a:solidFill>
                  <a:srgbClr val="0070C0"/>
                </a:solidFill>
              </a:rPr>
              <a:t>*</a:t>
            </a:r>
            <a:r>
              <a:rPr lang="fr-FR" altLang="fr-FR" dirty="0" err="1">
                <a:solidFill>
                  <a:srgbClr val="0070C0"/>
                </a:solidFill>
              </a:rPr>
              <a:t>b.getImg</a:t>
            </a:r>
            <a:r>
              <a:rPr lang="fr-FR" altLang="fr-FR" dirty="0">
                <a:solidFill>
                  <a:srgbClr val="0070C0"/>
                </a:solidFill>
              </a:rPr>
              <a:t>());</a:t>
            </a:r>
          </a:p>
          <a:p>
            <a:pPr marL="627063" indent="-269875"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tmp.setImg</a:t>
            </a:r>
            <a:r>
              <a:rPr lang="fr-FR" altLang="fr-FR" dirty="0">
                <a:solidFill>
                  <a:srgbClr val="0070C0"/>
                </a:solidFill>
              </a:rPr>
              <a:t>(rel*</a:t>
            </a:r>
            <a:r>
              <a:rPr lang="fr-FR" altLang="fr-FR" dirty="0" err="1">
                <a:solidFill>
                  <a:srgbClr val="0070C0"/>
                </a:solidFill>
              </a:rPr>
              <a:t>b.getImg</a:t>
            </a:r>
            <a:r>
              <a:rPr lang="fr-FR" altLang="fr-FR" dirty="0">
                <a:solidFill>
                  <a:srgbClr val="0070C0"/>
                </a:solidFill>
              </a:rPr>
              <a:t>()+</a:t>
            </a:r>
            <a:r>
              <a:rPr lang="fr-FR" altLang="fr-FR" dirty="0" err="1">
                <a:solidFill>
                  <a:srgbClr val="0070C0"/>
                </a:solidFill>
              </a:rPr>
              <a:t>img</a:t>
            </a:r>
            <a:r>
              <a:rPr lang="fr-FR" altLang="fr-FR" dirty="0">
                <a:solidFill>
                  <a:srgbClr val="0070C0"/>
                </a:solidFill>
              </a:rPr>
              <a:t>*</a:t>
            </a:r>
            <a:r>
              <a:rPr lang="fr-FR" altLang="fr-FR" dirty="0" err="1">
                <a:solidFill>
                  <a:srgbClr val="0070C0"/>
                </a:solidFill>
              </a:rPr>
              <a:t>b.getRel</a:t>
            </a:r>
            <a:r>
              <a:rPr lang="fr-FR" altLang="fr-FR" dirty="0">
                <a:solidFill>
                  <a:srgbClr val="0070C0"/>
                </a:solidFill>
              </a:rPr>
              <a:t>());</a:t>
            </a:r>
          </a:p>
          <a:p>
            <a:pPr marL="627063" indent="-269875" fontAlgn="auto">
              <a:spcAft>
                <a:spcPts val="0"/>
              </a:spcAft>
              <a:buFont typeface="Wingdings" panose="05000000000000000000" pitchFamily="2" charset="2"/>
              <a:buNone/>
              <a:defRPr/>
            </a:pPr>
            <a:r>
              <a:rPr lang="fr-FR" altLang="fr-FR" dirty="0">
                <a:solidFill>
                  <a:srgbClr val="0070C0"/>
                </a:solidFill>
              </a:rPr>
              <a:t>	return </a:t>
            </a:r>
            <a:r>
              <a:rPr lang="fr-FR" altLang="fr-FR" dirty="0" err="1">
                <a:solidFill>
                  <a:srgbClr val="0070C0"/>
                </a:solidFill>
              </a:rPr>
              <a:t>tmp</a:t>
            </a:r>
            <a:r>
              <a:rPr lang="fr-FR" altLang="fr-FR" dirty="0">
                <a:solidFill>
                  <a:srgbClr val="0070C0"/>
                </a:solidFill>
              </a:rPr>
              <a:t>;</a:t>
            </a:r>
          </a:p>
          <a:p>
            <a:pPr marL="627063" indent="-269875" fontAlgn="auto">
              <a:spcAft>
                <a:spcPts val="0"/>
              </a:spcAft>
              <a:buFont typeface="Wingdings" panose="05000000000000000000" pitchFamily="2" charset="2"/>
              <a:buNone/>
              <a:defRPr/>
            </a:pPr>
            <a:r>
              <a:rPr lang="fr-FR" altLang="fr-FR" dirty="0">
                <a:solidFill>
                  <a:srgbClr val="0070C0"/>
                </a:solidFill>
              </a:rPr>
              <a:t>}</a:t>
            </a:r>
          </a:p>
          <a:p>
            <a:pPr fontAlgn="auto">
              <a:spcAft>
                <a:spcPts val="0"/>
              </a:spcAft>
              <a:buFont typeface="Wingdings" panose="05000000000000000000" pitchFamily="2" charset="2"/>
              <a:buNone/>
              <a:defRPr/>
            </a:pPr>
            <a:r>
              <a:rPr lang="fr-FR" altLang="fr-FR" dirty="0">
                <a:solidFill>
                  <a:schemeClr val="tx1">
                    <a:lumMod val="75000"/>
                    <a:lumOff val="25000"/>
                  </a:schemeClr>
                </a:solidFill>
              </a:rPr>
              <a:t>Pour tester l’opérateur surchargé, on ajoute dans </a:t>
            </a:r>
            <a:r>
              <a:rPr lang="fr-FR" altLang="fr-FR" dirty="0" err="1">
                <a:solidFill>
                  <a:schemeClr val="tx1">
                    <a:lumMod val="75000"/>
                    <a:lumOff val="25000"/>
                  </a:schemeClr>
                </a:solidFill>
              </a:rPr>
              <a:t>testComplex</a:t>
            </a:r>
            <a:r>
              <a:rPr lang="fr-FR" altLang="fr-FR" dirty="0">
                <a:solidFill>
                  <a:schemeClr val="tx1">
                    <a:lumMod val="75000"/>
                    <a:lumOff val="25000"/>
                  </a:schemeClr>
                </a:solidFill>
              </a:rPr>
              <a:t>:</a:t>
            </a:r>
          </a:p>
          <a:p>
            <a:pPr indent="14288" fontAlgn="auto">
              <a:spcAft>
                <a:spcPts val="0"/>
              </a:spcAft>
              <a:buFont typeface="Wingdings" panose="05000000000000000000" pitchFamily="2" charset="2"/>
              <a:buNone/>
              <a:defRPr/>
            </a:pPr>
            <a:r>
              <a:rPr lang="fr-FR" altLang="fr-FR" dirty="0" err="1">
                <a:solidFill>
                  <a:srgbClr val="0070C0"/>
                </a:solidFill>
              </a:rPr>
              <a:t>Complex</a:t>
            </a:r>
            <a:r>
              <a:rPr lang="fr-FR" altLang="fr-FR" dirty="0">
                <a:solidFill>
                  <a:srgbClr val="0070C0"/>
                </a:solidFill>
              </a:rPr>
              <a:t> c4=c1*c2;</a:t>
            </a:r>
          </a:p>
          <a:p>
            <a:pPr indent="14288" fontAlgn="auto">
              <a:spcAft>
                <a:spcPts val="0"/>
              </a:spcAft>
              <a:buFont typeface="Wingdings" panose="05000000000000000000" pitchFamily="2" charset="2"/>
              <a:buNone/>
              <a:defRPr/>
            </a:pPr>
            <a:r>
              <a:rPr lang="fr-FR" altLang="fr-FR" dirty="0">
                <a:solidFill>
                  <a:srgbClr val="0070C0"/>
                </a:solidFill>
              </a:rPr>
              <a:t>c4.print;</a:t>
            </a:r>
          </a:p>
          <a:p>
            <a:pPr fontAlgn="auto">
              <a:spcAft>
                <a:spcPts val="0"/>
              </a:spcAft>
              <a:buFont typeface="Wingdings" panose="05000000000000000000" pitchFamily="2" charset="2"/>
              <a:buNone/>
              <a:defRPr/>
            </a:pPr>
            <a:r>
              <a:rPr lang="fr-FR" altLang="fr-FR" b="1" dirty="0">
                <a:solidFill>
                  <a:srgbClr val="002060"/>
                </a:solidFill>
              </a:rPr>
              <a:t>Règles de la surcharge des opérateurs:</a:t>
            </a:r>
          </a:p>
          <a:p>
            <a:pPr fontAlgn="auto">
              <a:spcAft>
                <a:spcPts val="0"/>
              </a:spcAft>
              <a:buFont typeface="Wingdings" panose="05000000000000000000" pitchFamily="2" charset="2"/>
              <a:buNone/>
              <a:defRPr/>
            </a:pPr>
            <a:r>
              <a:rPr lang="fr-FR" altLang="fr-FR" dirty="0">
                <a:solidFill>
                  <a:schemeClr val="tx1">
                    <a:lumMod val="75000"/>
                    <a:lumOff val="25000"/>
                  </a:schemeClr>
                </a:solidFill>
              </a:rPr>
              <a:t>1- Se limiter aux opérateurs existants: on peut pas surcharger des symboles qui ne sont pas des opérateurs de C++, en plus certains opérateurs ne sont pas surchargeables (comme le point .) et d’autres sont surchargeables avec certaines contraintes.</a:t>
            </a:r>
          </a:p>
          <a:p>
            <a:pPr fontAlgn="auto">
              <a:spcAft>
                <a:spcPts val="0"/>
              </a:spcAft>
              <a:buFont typeface="Wingdings" panose="05000000000000000000" pitchFamily="2" charset="2"/>
              <a:buNone/>
              <a:defRPr/>
            </a:pPr>
            <a:r>
              <a:rPr lang="fr-FR" altLang="fr-FR" dirty="0">
                <a:solidFill>
                  <a:schemeClr val="tx1">
                    <a:lumMod val="75000"/>
                    <a:lumOff val="25000"/>
                  </a:schemeClr>
                </a:solidFill>
              </a:rPr>
              <a:t>2- Conserver la pluralité des opérateurs (unaires ou binaires) en nombres d’arguments </a:t>
            </a:r>
            <a:endParaRPr lang="fr-FR" altLang="fr-FR" b="1" dirty="0">
              <a:solidFill>
                <a:srgbClr val="002060"/>
              </a:solidFill>
            </a:endParaRPr>
          </a:p>
          <a:p>
            <a:pPr fontAlgn="auto">
              <a:spcAft>
                <a:spcPts val="0"/>
              </a:spcAft>
              <a:buFont typeface="Wingdings" panose="05000000000000000000" pitchFamily="2" charset="2"/>
              <a:buNone/>
              <a:defRPr/>
            </a:pPr>
            <a:endParaRPr lang="fr-FR" altLang="fr-FR" dirty="0">
              <a:solidFill>
                <a:schemeClr val="tx1">
                  <a:lumMod val="75000"/>
                  <a:lumOff val="25000"/>
                </a:schemeClr>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AF34D758-8C26-A601-CE95-3CC483D0BBAB}"/>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56323" name="Rectangle 3">
            <a:extLst>
              <a:ext uri="{FF2B5EF4-FFF2-40B4-BE49-F238E27FC236}">
                <a16:creationId xmlns:a16="http://schemas.microsoft.com/office/drawing/2014/main" id="{92567DFB-B8AB-9C7E-5B1B-08CA64C3FAF2}"/>
              </a:ext>
            </a:extLst>
          </p:cNvPr>
          <p:cNvSpPr>
            <a:spLocks noGrp="1" noChangeArrowheads="1"/>
          </p:cNvSpPr>
          <p:nvPr>
            <p:ph idx="1"/>
          </p:nvPr>
        </p:nvSpPr>
        <p:spPr>
          <a:xfrm>
            <a:off x="1750423" y="1422400"/>
            <a:ext cx="7393577" cy="5348288"/>
          </a:xfrm>
        </p:spPr>
        <p:txBody>
          <a:bodyPr/>
          <a:lstStyle/>
          <a:p>
            <a:pPr>
              <a:buFont typeface="Wingdings" panose="05000000000000000000" pitchFamily="2" charset="2"/>
              <a:buNone/>
            </a:pPr>
            <a:r>
              <a:rPr lang="fr-FR" altLang="fr-FR" dirty="0"/>
              <a:t>3- Lorsque plusieurs opérateurs sont surchargés, ils gardent leurs règles de priorité et d’associativité dans les expressions</a:t>
            </a:r>
          </a:p>
          <a:p>
            <a:pPr>
              <a:buFont typeface="Wingdings" panose="05000000000000000000" pitchFamily="2" charset="2"/>
              <a:buNone/>
            </a:pPr>
            <a:r>
              <a:rPr lang="fr-FR" altLang="fr-FR" dirty="0"/>
              <a:t>     dans notre exemple, une expression c4=c1+c2*c3 :* sera évaluer en premier lieu, puis le résultat sera utilisé comme argument à +</a:t>
            </a:r>
          </a:p>
          <a:p>
            <a:pPr>
              <a:buFont typeface="Wingdings" panose="05000000000000000000" pitchFamily="2" charset="2"/>
              <a:buNone/>
            </a:pPr>
            <a:r>
              <a:rPr lang="fr-FR" altLang="fr-FR" dirty="0"/>
              <a:t>4- Eviter les hypothèses sur les rôles des opérateurs: lorsqu’ils sont surchargés se sont des fonctions, on peut leur attribuer n’importe quel code.</a:t>
            </a:r>
          </a:p>
          <a:p>
            <a:pPr>
              <a:buFont typeface="Wingdings" panose="05000000000000000000" pitchFamily="2" charset="2"/>
              <a:buNone/>
            </a:pPr>
            <a:r>
              <a:rPr lang="fr-FR" altLang="fr-FR" dirty="0"/>
              <a:t>5- Les opérateurs surchargeables sont : + - * / % ^ &amp; | ~ ! += -= *= /= %= ^= &amp;= |=  ++ -- = == != &lt; &gt; &lt;= &gt;=  &lt;&lt; &gt;&gt; &lt;&lt;= &gt;&gt;= &amp;&amp; || -&gt;* , -&gt; [] () new </a:t>
            </a:r>
            <a:r>
              <a:rPr lang="fr-FR" altLang="fr-FR" dirty="0" err="1"/>
              <a:t>delete</a:t>
            </a:r>
            <a:endParaRPr lang="fr-FR" altLang="fr-FR" dirty="0"/>
          </a:p>
          <a:p>
            <a:pPr>
              <a:buFont typeface="Wingdings" panose="05000000000000000000" pitchFamily="2" charset="2"/>
              <a:buNone/>
            </a:pPr>
            <a:r>
              <a:rPr lang="fr-FR" altLang="fr-FR" dirty="0"/>
              <a:t>     Les cinq derniers sont: l'indirection, l'indexation, l'appel de fonction, l'allocation et la désallocation. </a:t>
            </a:r>
          </a:p>
          <a:p>
            <a:pPr>
              <a:buFont typeface="Wingdings" panose="05000000000000000000" pitchFamily="2" charset="2"/>
              <a:buNone/>
            </a:pPr>
            <a:r>
              <a:rPr lang="fr-FR" altLang="fr-FR" dirty="0"/>
              <a:t>      . :: ?: </a:t>
            </a:r>
            <a:r>
              <a:rPr lang="fr-FR" altLang="fr-FR" dirty="0" err="1"/>
              <a:t>sizeof</a:t>
            </a:r>
            <a:r>
              <a:rPr lang="fr-FR" altLang="fr-FR" dirty="0"/>
              <a:t> .* &amp; ne sont pas surchargeables.</a:t>
            </a:r>
          </a:p>
          <a:p>
            <a:pPr>
              <a:buFont typeface="Wingdings" panose="05000000000000000000" pitchFamily="2" charset="2"/>
              <a:buNone/>
            </a:pPr>
            <a:endParaRPr lang="fr-FR" alt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28F67EB7-21DD-8916-E062-0FEF968E272A}"/>
              </a:ext>
            </a:extLst>
          </p:cNvPr>
          <p:cNvSpPr>
            <a:spLocks noGrp="1" noChangeArrowheads="1"/>
          </p:cNvSpPr>
          <p:nvPr>
            <p:ph type="title"/>
          </p:nvPr>
        </p:nvSpPr>
        <p:spPr>
          <a:xfrm>
            <a:off x="623888" y="0"/>
            <a:ext cx="7772400" cy="782638"/>
          </a:xfrm>
        </p:spPr>
        <p:txBody>
          <a:bodyPr/>
          <a:lstStyle/>
          <a:p>
            <a:r>
              <a:rPr lang="fr-CA" altLang="fr-FR">
                <a:solidFill>
                  <a:schemeClr val="tx1"/>
                </a:solidFill>
              </a:rPr>
              <a:t>Rappels POO en C++</a:t>
            </a:r>
          </a:p>
        </p:txBody>
      </p:sp>
      <p:sp>
        <p:nvSpPr>
          <p:cNvPr id="8195" name="Rectangle 3">
            <a:extLst>
              <a:ext uri="{FF2B5EF4-FFF2-40B4-BE49-F238E27FC236}">
                <a16:creationId xmlns:a16="http://schemas.microsoft.com/office/drawing/2014/main" id="{DD5E24E8-AE95-27C8-9F08-49E9AA3E3FBE}"/>
              </a:ext>
            </a:extLst>
          </p:cNvPr>
          <p:cNvSpPr>
            <a:spLocks noGrp="1" noChangeArrowheads="1"/>
          </p:cNvSpPr>
          <p:nvPr>
            <p:ph idx="1"/>
          </p:nvPr>
        </p:nvSpPr>
        <p:spPr>
          <a:xfrm>
            <a:off x="1254034" y="1524000"/>
            <a:ext cx="7889966" cy="5246688"/>
          </a:xfrm>
        </p:spPr>
        <p:txBody>
          <a:bodyPr rtlCol="0">
            <a:normAutofit/>
          </a:bodyPr>
          <a:lstStyle/>
          <a:p>
            <a:pPr fontAlgn="auto">
              <a:spcAft>
                <a:spcPts val="0"/>
              </a:spcAft>
              <a:buFont typeface="Wingdings" panose="05000000000000000000" pitchFamily="2" charset="2"/>
              <a:buNone/>
              <a:defRPr/>
            </a:pPr>
            <a:r>
              <a:rPr lang="fr-FR" altLang="fr-FR" sz="2400" dirty="0">
                <a:solidFill>
                  <a:schemeClr val="tx1">
                    <a:lumMod val="75000"/>
                    <a:lumOff val="25000"/>
                  </a:schemeClr>
                </a:solidFill>
              </a:rPr>
              <a:t>Pour utiliser les éléments de l’espace précédent dans un programme C++ on utilise l’instruction :</a:t>
            </a:r>
          </a:p>
          <a:p>
            <a:pPr fontAlgn="auto">
              <a:spcAft>
                <a:spcPts val="0"/>
              </a:spcAft>
              <a:buFont typeface="Wingdings" panose="05000000000000000000" pitchFamily="2" charset="2"/>
              <a:buNone/>
              <a:defRPr/>
            </a:pPr>
            <a:r>
              <a:rPr lang="fr-FR" altLang="fr-FR" dirty="0">
                <a:solidFill>
                  <a:srgbClr val="C00000"/>
                </a:solidFill>
              </a:rPr>
              <a:t>	</a:t>
            </a:r>
            <a:r>
              <a:rPr lang="fr-FR" altLang="fr-FR" dirty="0" err="1">
                <a:solidFill>
                  <a:srgbClr val="0070C0"/>
                </a:solidFill>
              </a:rPr>
              <a:t>using</a:t>
            </a:r>
            <a:r>
              <a:rPr lang="fr-FR" altLang="fr-FR" dirty="0">
                <a:solidFill>
                  <a:srgbClr val="0070C0"/>
                </a:solidFill>
              </a:rPr>
              <a:t> </a:t>
            </a:r>
            <a:r>
              <a:rPr lang="fr-FR" altLang="fr-FR" dirty="0" err="1">
                <a:solidFill>
                  <a:srgbClr val="0070C0"/>
                </a:solidFill>
              </a:rPr>
              <a:t>namespace</a:t>
            </a:r>
            <a:r>
              <a:rPr lang="fr-FR" altLang="fr-FR" dirty="0">
                <a:solidFill>
                  <a:srgbClr val="0070C0"/>
                </a:solidFill>
              </a:rPr>
              <a:t> &lt;</a:t>
            </a:r>
            <a:r>
              <a:rPr lang="fr-FR" altLang="fr-FR" dirty="0" err="1">
                <a:solidFill>
                  <a:srgbClr val="0070C0"/>
                </a:solidFill>
              </a:rPr>
              <a:t>nomespace</a:t>
            </a:r>
            <a:r>
              <a:rPr lang="fr-FR" altLang="fr-FR" dirty="0">
                <a:solidFill>
                  <a:srgbClr val="0070C0"/>
                </a:solidFill>
              </a:rPr>
              <a:t>&gt;;</a:t>
            </a:r>
          </a:p>
          <a:p>
            <a:pPr fontAlgn="auto">
              <a:spcAft>
                <a:spcPts val="0"/>
              </a:spcAft>
              <a:buFont typeface="Wingdings" panose="05000000000000000000" pitchFamily="2" charset="2"/>
              <a:buNone/>
              <a:defRPr/>
            </a:pPr>
            <a:r>
              <a:rPr lang="fr-FR" altLang="fr-FR" sz="2400" dirty="0">
                <a:solidFill>
                  <a:schemeClr val="tx1">
                    <a:lumMod val="75000"/>
                    <a:lumOff val="25000"/>
                  </a:schemeClr>
                </a:solidFill>
              </a:rPr>
              <a:t>  supposons qu’une classe Point est défini dans le </a:t>
            </a:r>
            <a:r>
              <a:rPr lang="fr-FR" altLang="fr-FR" sz="2400" dirty="0" err="1">
                <a:solidFill>
                  <a:schemeClr val="tx1">
                    <a:lumMod val="75000"/>
                    <a:lumOff val="25000"/>
                  </a:schemeClr>
                </a:solidFill>
              </a:rPr>
              <a:t>namespace</a:t>
            </a:r>
            <a:r>
              <a:rPr lang="fr-FR" altLang="fr-FR" sz="2400" dirty="0">
                <a:solidFill>
                  <a:schemeClr val="tx1">
                    <a:lumMod val="75000"/>
                    <a:lumOff val="25000"/>
                  </a:schemeClr>
                </a:solidFill>
              </a:rPr>
              <a:t> A, l’instruction:</a:t>
            </a:r>
          </a:p>
          <a:p>
            <a:pPr marL="0" indent="0" fontAlgn="auto">
              <a:spcAft>
                <a:spcPts val="0"/>
              </a:spcAft>
              <a:buFont typeface="Wingdings 3" charset="2"/>
              <a:buNone/>
              <a:defRPr/>
            </a:pPr>
            <a:r>
              <a:rPr lang="fr-FR" altLang="fr-FR" dirty="0">
                <a:solidFill>
                  <a:srgbClr val="0070C0"/>
                </a:solidFill>
              </a:rPr>
              <a:t>	</a:t>
            </a:r>
            <a:r>
              <a:rPr lang="fr-FR" altLang="fr-FR" dirty="0" err="1">
                <a:solidFill>
                  <a:srgbClr val="0070C0"/>
                </a:solidFill>
              </a:rPr>
              <a:t>using</a:t>
            </a:r>
            <a:r>
              <a:rPr lang="fr-FR" altLang="fr-FR" dirty="0">
                <a:solidFill>
                  <a:srgbClr val="0070C0"/>
                </a:solidFill>
              </a:rPr>
              <a:t> A::Point </a:t>
            </a:r>
          </a:p>
          <a:p>
            <a:pPr lvl="1" fontAlgn="auto">
              <a:spcAft>
                <a:spcPts val="0"/>
              </a:spcAft>
              <a:buFont typeface="Wingdings" panose="05000000000000000000" pitchFamily="2" charset="2"/>
              <a:buChar char="Ø"/>
              <a:defRPr/>
            </a:pPr>
            <a:r>
              <a:rPr lang="fr-FR" altLang="fr-FR" dirty="0">
                <a:solidFill>
                  <a:schemeClr val="tx1">
                    <a:lumMod val="75000"/>
                    <a:lumOff val="25000"/>
                  </a:schemeClr>
                </a:solidFill>
              </a:rPr>
              <a:t>signifie que Point dans ce qui suit référence la classe Point définit dans l’espace de nom A.</a:t>
            </a:r>
          </a:p>
          <a:p>
            <a:pPr fontAlgn="auto">
              <a:spcAft>
                <a:spcPts val="0"/>
              </a:spcAft>
              <a:buFont typeface="Wingdings" panose="05000000000000000000" pitchFamily="2" charset="2"/>
              <a:buChar char="v"/>
              <a:defRPr/>
            </a:pPr>
            <a:r>
              <a:rPr lang="fr-FR" altLang="fr-FR" dirty="0">
                <a:solidFill>
                  <a:schemeClr val="tx1">
                    <a:lumMod val="75000"/>
                    <a:lumOff val="25000"/>
                  </a:schemeClr>
                </a:solidFill>
              </a:rPr>
              <a:t>N.B: dans le cas de plusieurs instructions (</a:t>
            </a:r>
            <a:r>
              <a:rPr lang="fr-FR" altLang="fr-FR" dirty="0" err="1">
                <a:solidFill>
                  <a:schemeClr val="tx1">
                    <a:lumMod val="75000"/>
                    <a:lumOff val="25000"/>
                  </a:schemeClr>
                </a:solidFill>
              </a:rPr>
              <a:t>using</a:t>
            </a:r>
            <a:r>
              <a:rPr lang="fr-FR" altLang="fr-FR" dirty="0">
                <a:solidFill>
                  <a:schemeClr val="tx1">
                    <a:lumMod val="75000"/>
                    <a:lumOff val="25000"/>
                  </a:schemeClr>
                </a:solidFill>
              </a:rPr>
              <a:t> </a:t>
            </a:r>
            <a:r>
              <a:rPr lang="fr-FR" altLang="fr-FR" dirty="0" err="1">
                <a:solidFill>
                  <a:schemeClr val="tx1">
                    <a:lumMod val="75000"/>
                    <a:lumOff val="25000"/>
                  </a:schemeClr>
                </a:solidFill>
              </a:rPr>
              <a:t>namespace</a:t>
            </a:r>
            <a:r>
              <a:rPr lang="fr-FR" altLang="fr-FR" dirty="0">
                <a:solidFill>
                  <a:schemeClr val="tx1">
                    <a:lumMod val="75000"/>
                    <a:lumOff val="25000"/>
                  </a:schemeClr>
                </a:solidFill>
              </a:rPr>
              <a:t>), il faut faire attention aux ambigüités (collision de plusieurs éléments avec le même nom appartenant à des </a:t>
            </a:r>
            <a:r>
              <a:rPr lang="fr-FR" altLang="fr-FR" dirty="0" err="1">
                <a:solidFill>
                  <a:schemeClr val="tx1">
                    <a:lumMod val="75000"/>
                    <a:lumOff val="25000"/>
                  </a:schemeClr>
                </a:solidFill>
              </a:rPr>
              <a:t>namespace</a:t>
            </a:r>
            <a:r>
              <a:rPr lang="fr-FR" altLang="fr-FR" dirty="0">
                <a:solidFill>
                  <a:schemeClr val="tx1">
                    <a:lumMod val="75000"/>
                    <a:lumOff val="25000"/>
                  </a:schemeClr>
                </a:solidFill>
              </a:rPr>
              <a:t> différents)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F68041DC-B0F5-C764-150F-F4EA4A17D468}"/>
              </a:ext>
            </a:extLst>
          </p:cNvPr>
          <p:cNvSpPr>
            <a:spLocks noGrp="1" noChangeArrowheads="1"/>
          </p:cNvSpPr>
          <p:nvPr>
            <p:ph type="title"/>
          </p:nvPr>
        </p:nvSpPr>
        <p:spPr>
          <a:xfrm>
            <a:off x="623888" y="0"/>
            <a:ext cx="7772400" cy="782638"/>
          </a:xfrm>
        </p:spPr>
        <p:txBody>
          <a:bodyPr/>
          <a:lstStyle/>
          <a:p>
            <a:r>
              <a:rPr lang="fr-CA" altLang="fr-FR">
                <a:solidFill>
                  <a:schemeClr val="tx1"/>
                </a:solidFill>
              </a:rPr>
              <a:t>Rappels POO en C++</a:t>
            </a:r>
          </a:p>
        </p:txBody>
      </p:sp>
      <p:sp>
        <p:nvSpPr>
          <p:cNvPr id="9219" name="Rectangle 3">
            <a:extLst>
              <a:ext uri="{FF2B5EF4-FFF2-40B4-BE49-F238E27FC236}">
                <a16:creationId xmlns:a16="http://schemas.microsoft.com/office/drawing/2014/main" id="{F2ADA821-AB62-B440-73C3-5E1A4D11F091}"/>
              </a:ext>
            </a:extLst>
          </p:cNvPr>
          <p:cNvSpPr>
            <a:spLocks noGrp="1" noChangeArrowheads="1"/>
          </p:cNvSpPr>
          <p:nvPr>
            <p:ph idx="1"/>
          </p:nvPr>
        </p:nvSpPr>
        <p:spPr>
          <a:xfrm>
            <a:off x="1201783" y="1079863"/>
            <a:ext cx="7942217" cy="5246688"/>
          </a:xfrm>
        </p:spPr>
        <p:txBody>
          <a:bodyPr rtlCol="0">
            <a:normAutofit fontScale="92500"/>
          </a:bodyPr>
          <a:lstStyle/>
          <a:p>
            <a:pPr fontAlgn="auto">
              <a:spcAft>
                <a:spcPts val="0"/>
              </a:spcAft>
              <a:buFont typeface="Wingdings" panose="05000000000000000000" pitchFamily="2" charset="2"/>
              <a:buChar char="q"/>
              <a:defRPr/>
            </a:pPr>
            <a:r>
              <a:rPr lang="fr-FR" altLang="fr-FR" sz="2400" b="1" dirty="0">
                <a:solidFill>
                  <a:schemeClr val="tx1">
                    <a:lumMod val="75000"/>
                    <a:lumOff val="25000"/>
                  </a:schemeClr>
                </a:solidFill>
              </a:rPr>
              <a:t>Nouvelles Entrées/Sorties:</a:t>
            </a:r>
          </a:p>
          <a:p>
            <a:pPr fontAlgn="auto">
              <a:spcAft>
                <a:spcPts val="0"/>
              </a:spcAft>
              <a:buFont typeface="Wingdings" panose="05000000000000000000" pitchFamily="2" charset="2"/>
              <a:buNone/>
              <a:defRPr/>
            </a:pPr>
            <a:r>
              <a:rPr lang="fr-FR" altLang="fr-FR" sz="2400" dirty="0">
                <a:solidFill>
                  <a:schemeClr val="tx1">
                    <a:lumMod val="75000"/>
                    <a:lumOff val="25000"/>
                  </a:schemeClr>
                </a:solidFill>
              </a:rPr>
              <a:t>C++ offre le mécanisme de flux qui repose sur la surcharge des opérateurs &lt;&lt; et &gt;&gt; pour effectuer des E/S, 2 flux standards sont définis:</a:t>
            </a:r>
          </a:p>
          <a:p>
            <a:pPr fontAlgn="auto">
              <a:spcAft>
                <a:spcPts val="0"/>
              </a:spcAft>
              <a:buFont typeface="Wingdings" panose="05000000000000000000" pitchFamily="2" charset="2"/>
              <a:buChar char="ü"/>
              <a:defRPr/>
            </a:pPr>
            <a:r>
              <a:rPr lang="fr-FR" altLang="fr-FR" sz="2400" b="1" dirty="0" err="1">
                <a:solidFill>
                  <a:schemeClr val="tx1">
                    <a:lumMod val="75000"/>
                    <a:lumOff val="25000"/>
                  </a:schemeClr>
                </a:solidFill>
              </a:rPr>
              <a:t>cin</a:t>
            </a:r>
            <a:r>
              <a:rPr lang="fr-FR" altLang="fr-FR" sz="2400" dirty="0">
                <a:solidFill>
                  <a:schemeClr val="tx1">
                    <a:lumMod val="75000"/>
                    <a:lumOff val="25000"/>
                  </a:schemeClr>
                </a:solidFill>
              </a:rPr>
              <a:t> : entrée standard rattachée au clavier par défaut,</a:t>
            </a:r>
          </a:p>
          <a:p>
            <a:pPr fontAlgn="auto">
              <a:spcAft>
                <a:spcPts val="0"/>
              </a:spcAft>
              <a:buFont typeface="Wingdings" panose="05000000000000000000" pitchFamily="2" charset="2"/>
              <a:buChar char="ü"/>
              <a:defRPr/>
            </a:pPr>
            <a:r>
              <a:rPr lang="fr-FR" altLang="fr-FR" sz="2400" b="1" dirty="0">
                <a:solidFill>
                  <a:schemeClr val="tx1">
                    <a:lumMod val="75000"/>
                    <a:lumOff val="25000"/>
                  </a:schemeClr>
                </a:solidFill>
              </a:rPr>
              <a:t>cout</a:t>
            </a:r>
            <a:r>
              <a:rPr lang="fr-FR" altLang="fr-FR" sz="2400" dirty="0">
                <a:solidFill>
                  <a:schemeClr val="tx1">
                    <a:lumMod val="75000"/>
                    <a:lumOff val="25000"/>
                  </a:schemeClr>
                </a:solidFill>
              </a:rPr>
              <a:t>: sortie standard rattachée à l’écran par défaut.</a:t>
            </a:r>
          </a:p>
          <a:p>
            <a:pPr fontAlgn="auto">
              <a:spcAft>
                <a:spcPts val="0"/>
              </a:spcAft>
              <a:buFont typeface="Wingdings" panose="05000000000000000000" pitchFamily="2" charset="2"/>
              <a:buNone/>
              <a:defRPr/>
            </a:pPr>
            <a:r>
              <a:rPr lang="fr-FR" altLang="fr-FR" dirty="0">
                <a:solidFill>
                  <a:srgbClr val="0070C0"/>
                </a:solidFill>
              </a:rPr>
              <a:t>#include &lt;</a:t>
            </a:r>
            <a:r>
              <a:rPr lang="fr-FR" altLang="fr-FR" dirty="0" err="1">
                <a:solidFill>
                  <a:srgbClr val="0070C0"/>
                </a:solidFill>
              </a:rPr>
              <a:t>iostream</a:t>
            </a:r>
            <a:r>
              <a:rPr lang="fr-FR" altLang="fr-FR" dirty="0">
                <a:solidFill>
                  <a:srgbClr val="0070C0"/>
                </a:solidFill>
              </a:rPr>
              <a:t>&gt;</a:t>
            </a:r>
          </a:p>
          <a:p>
            <a:pPr fontAlgn="auto">
              <a:spcAft>
                <a:spcPts val="0"/>
              </a:spcAft>
              <a:buFont typeface="Wingdings" panose="05000000000000000000" pitchFamily="2" charset="2"/>
              <a:buNone/>
              <a:defRPr/>
            </a:pPr>
            <a:r>
              <a:rPr lang="fr-FR" altLang="fr-FR" dirty="0" err="1">
                <a:solidFill>
                  <a:srgbClr val="0070C0"/>
                </a:solidFill>
              </a:rPr>
              <a:t>using</a:t>
            </a:r>
            <a:r>
              <a:rPr lang="fr-FR" altLang="fr-FR" dirty="0">
                <a:solidFill>
                  <a:srgbClr val="0070C0"/>
                </a:solidFill>
              </a:rPr>
              <a:t> </a:t>
            </a:r>
            <a:r>
              <a:rPr lang="fr-FR" altLang="fr-FR" dirty="0" err="1">
                <a:solidFill>
                  <a:srgbClr val="0070C0"/>
                </a:solidFill>
              </a:rPr>
              <a:t>namespace</a:t>
            </a:r>
            <a:r>
              <a:rPr lang="fr-FR" altLang="fr-FR" dirty="0">
                <a:solidFill>
                  <a:srgbClr val="0070C0"/>
                </a:solidFill>
              </a:rPr>
              <a:t> std; // std contient les deux flots </a:t>
            </a:r>
            <a:r>
              <a:rPr lang="fr-FR" altLang="fr-FR" dirty="0" err="1">
                <a:solidFill>
                  <a:srgbClr val="0070C0"/>
                </a:solidFill>
              </a:rPr>
              <a:t>cin</a:t>
            </a:r>
            <a:r>
              <a:rPr lang="fr-FR" altLang="fr-FR" dirty="0">
                <a:solidFill>
                  <a:srgbClr val="0070C0"/>
                </a:solidFill>
              </a:rPr>
              <a:t> et cout</a:t>
            </a:r>
          </a:p>
          <a:p>
            <a:pPr fontAlgn="auto">
              <a:spcAft>
                <a:spcPts val="0"/>
              </a:spcAft>
              <a:buFont typeface="Wingdings" panose="05000000000000000000" pitchFamily="2" charset="2"/>
              <a:buNone/>
              <a:defRPr/>
            </a:pPr>
            <a:r>
              <a:rPr lang="fr-FR" altLang="fr-FR" dirty="0" err="1">
                <a:solidFill>
                  <a:srgbClr val="0070C0"/>
                </a:solidFill>
              </a:rPr>
              <a:t>int</a:t>
            </a:r>
            <a:r>
              <a:rPr lang="fr-FR" altLang="fr-FR" dirty="0">
                <a:solidFill>
                  <a:srgbClr val="0070C0"/>
                </a:solidFill>
              </a:rPr>
              <a:t> a;</a:t>
            </a:r>
          </a:p>
          <a:p>
            <a:pPr fontAlgn="auto">
              <a:spcAft>
                <a:spcPts val="0"/>
              </a:spcAft>
              <a:buFont typeface="Wingdings" panose="05000000000000000000" pitchFamily="2" charset="2"/>
              <a:buNone/>
              <a:defRPr/>
            </a:pPr>
            <a:r>
              <a:rPr lang="fr-FR" altLang="fr-FR" dirty="0">
                <a:solidFill>
                  <a:srgbClr val="0070C0"/>
                </a:solidFill>
              </a:rPr>
              <a:t>cout &lt;&lt;"Donnez un nombre:" ;</a:t>
            </a:r>
          </a:p>
          <a:p>
            <a:pPr fontAlgn="auto">
              <a:spcAft>
                <a:spcPts val="0"/>
              </a:spcAft>
              <a:buFont typeface="Wingdings" panose="05000000000000000000" pitchFamily="2" charset="2"/>
              <a:buNone/>
              <a:defRPr/>
            </a:pPr>
            <a:r>
              <a:rPr lang="fr-FR" altLang="fr-FR" dirty="0" err="1">
                <a:solidFill>
                  <a:srgbClr val="0070C0"/>
                </a:solidFill>
              </a:rPr>
              <a:t>cin</a:t>
            </a:r>
            <a:r>
              <a:rPr lang="fr-FR" altLang="fr-FR" dirty="0">
                <a:solidFill>
                  <a:srgbClr val="0070C0"/>
                </a:solidFill>
              </a:rPr>
              <a:t> &gt;&gt; a;</a:t>
            </a:r>
          </a:p>
          <a:p>
            <a:pPr fontAlgn="auto">
              <a:spcAft>
                <a:spcPts val="0"/>
              </a:spcAft>
              <a:buFont typeface="Wingdings" panose="05000000000000000000" pitchFamily="2" charset="2"/>
              <a:buNone/>
              <a:defRPr/>
            </a:pPr>
            <a:r>
              <a:rPr lang="fr-FR" altLang="fr-FR" dirty="0">
                <a:solidFill>
                  <a:srgbClr val="0070C0"/>
                </a:solidFill>
              </a:rPr>
              <a:t>cout &lt;&lt;" Vous avez entrée le nombre:" &lt;&lt; a&lt;&lt;" ,Merci";</a:t>
            </a:r>
          </a:p>
          <a:p>
            <a:pPr fontAlgn="auto">
              <a:spcAft>
                <a:spcPts val="0"/>
              </a:spcAft>
              <a:buFont typeface="Wingdings" panose="05000000000000000000" pitchFamily="2" charset="2"/>
              <a:buNone/>
              <a:defRPr/>
            </a:pPr>
            <a:endParaRPr lang="fr-FR" altLang="fr-FR" sz="2400" i="1" dirty="0">
              <a:solidFill>
                <a:schemeClr val="tx1">
                  <a:lumMod val="75000"/>
                  <a:lumOff val="2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3208935-41BA-DDFF-DA0C-C90567DEF36F}"/>
              </a:ext>
            </a:extLst>
          </p:cNvPr>
          <p:cNvSpPr>
            <a:spLocks noGrp="1" noChangeArrowheads="1"/>
          </p:cNvSpPr>
          <p:nvPr>
            <p:ph type="title"/>
          </p:nvPr>
        </p:nvSpPr>
        <p:spPr>
          <a:xfrm>
            <a:off x="623888" y="0"/>
            <a:ext cx="7772400" cy="782638"/>
          </a:xfrm>
        </p:spPr>
        <p:txBody>
          <a:bodyPr/>
          <a:lstStyle/>
          <a:p>
            <a:r>
              <a:rPr lang="fr-CA" altLang="fr-FR">
                <a:solidFill>
                  <a:schemeClr val="tx1"/>
                </a:solidFill>
              </a:rPr>
              <a:t>Rappels POO en C++</a:t>
            </a:r>
          </a:p>
        </p:txBody>
      </p:sp>
      <p:sp>
        <p:nvSpPr>
          <p:cNvPr id="10243" name="Rectangle 3">
            <a:extLst>
              <a:ext uri="{FF2B5EF4-FFF2-40B4-BE49-F238E27FC236}">
                <a16:creationId xmlns:a16="http://schemas.microsoft.com/office/drawing/2014/main" id="{04049D58-EF35-C3D7-E552-AB3C18E80CDB}"/>
              </a:ext>
            </a:extLst>
          </p:cNvPr>
          <p:cNvSpPr>
            <a:spLocks noGrp="1" noChangeArrowheads="1"/>
          </p:cNvSpPr>
          <p:nvPr>
            <p:ph idx="1"/>
          </p:nvPr>
        </p:nvSpPr>
        <p:spPr>
          <a:xfrm>
            <a:off x="638175" y="1524000"/>
            <a:ext cx="8505825" cy="5246688"/>
          </a:xfrm>
        </p:spPr>
        <p:txBody>
          <a:bodyPr rtlCol="0">
            <a:normAutofit/>
          </a:bodyPr>
          <a:lstStyle/>
          <a:p>
            <a:pPr fontAlgn="auto">
              <a:spcAft>
                <a:spcPts val="0"/>
              </a:spcAft>
              <a:buFont typeface="Wingdings" panose="05000000000000000000" pitchFamily="2" charset="2"/>
              <a:buChar char="q"/>
              <a:defRPr/>
            </a:pPr>
            <a:r>
              <a:rPr lang="fr-FR" altLang="fr-FR" sz="2400" b="1" dirty="0">
                <a:solidFill>
                  <a:schemeClr val="tx1">
                    <a:lumMod val="75000"/>
                    <a:lumOff val="25000"/>
                  </a:schemeClr>
                </a:solidFill>
              </a:rPr>
              <a:t>Quelques Autres extensions…:</a:t>
            </a:r>
          </a:p>
          <a:p>
            <a:pPr fontAlgn="auto">
              <a:spcAft>
                <a:spcPts val="0"/>
              </a:spcAft>
              <a:buFont typeface="Wingdings" panose="05000000000000000000" pitchFamily="2" charset="2"/>
              <a:buChar char="ü"/>
              <a:defRPr/>
            </a:pPr>
            <a:r>
              <a:rPr lang="fr-FR" altLang="fr-FR" sz="2400" dirty="0">
                <a:solidFill>
                  <a:schemeClr val="tx1">
                    <a:lumMod val="75000"/>
                    <a:lumOff val="25000"/>
                  </a:schemeClr>
                </a:solidFill>
              </a:rPr>
              <a:t>Commentaires lignes // ceci est un commentaire</a:t>
            </a:r>
          </a:p>
          <a:p>
            <a:pPr fontAlgn="auto">
              <a:spcAft>
                <a:spcPts val="0"/>
              </a:spcAft>
              <a:buFont typeface="Wingdings" panose="05000000000000000000" pitchFamily="2" charset="2"/>
              <a:buChar char="ü"/>
              <a:defRPr/>
            </a:pPr>
            <a:r>
              <a:rPr lang="fr-FR" altLang="fr-FR" sz="2400" dirty="0">
                <a:solidFill>
                  <a:schemeClr val="tx1">
                    <a:lumMod val="75000"/>
                    <a:lumOff val="25000"/>
                  </a:schemeClr>
                </a:solidFill>
              </a:rPr>
              <a:t>Surcharge des fonctions (même nom différents paramètres).</a:t>
            </a:r>
          </a:p>
          <a:p>
            <a:pPr fontAlgn="auto">
              <a:spcAft>
                <a:spcPts val="0"/>
              </a:spcAft>
              <a:buFont typeface="Wingdings" panose="05000000000000000000" pitchFamily="2" charset="2"/>
              <a:buChar char="ü"/>
              <a:defRPr/>
            </a:pPr>
            <a:r>
              <a:rPr lang="fr-FR" altLang="fr-FR" sz="2400" dirty="0">
                <a:solidFill>
                  <a:schemeClr val="tx1">
                    <a:lumMod val="75000"/>
                    <a:lumOff val="25000"/>
                  </a:schemeClr>
                </a:solidFill>
              </a:rPr>
              <a:t>Passage des paramètres par référence: en C, le passage par adresse est simulé par l’utilisation des pointeurs, C++ dispose de la notion de référence réelle:</a:t>
            </a:r>
          </a:p>
          <a:p>
            <a:pPr marL="0" indent="0" fontAlgn="auto">
              <a:spcAft>
                <a:spcPts val="0"/>
              </a:spcAft>
              <a:buFont typeface="Wingdings 3" charset="2"/>
              <a:buNone/>
              <a:defRPr/>
            </a:pPr>
            <a:r>
              <a:rPr lang="fr-FR" altLang="fr-FR" dirty="0">
                <a:solidFill>
                  <a:srgbClr val="0070C0"/>
                </a:solidFill>
              </a:rPr>
              <a:t>	</a:t>
            </a:r>
            <a:r>
              <a:rPr lang="fr-FR" altLang="fr-FR" dirty="0" err="1">
                <a:solidFill>
                  <a:srgbClr val="0070C0"/>
                </a:solidFill>
              </a:rPr>
              <a:t>void</a:t>
            </a:r>
            <a:r>
              <a:rPr lang="fr-FR" altLang="fr-FR" dirty="0">
                <a:solidFill>
                  <a:srgbClr val="0070C0"/>
                </a:solidFill>
              </a:rPr>
              <a:t> </a:t>
            </a:r>
            <a:r>
              <a:rPr lang="fr-FR" altLang="fr-FR" dirty="0" err="1">
                <a:solidFill>
                  <a:srgbClr val="0070C0"/>
                </a:solidFill>
              </a:rPr>
              <a:t>echange</a:t>
            </a:r>
            <a:r>
              <a:rPr lang="fr-FR" altLang="fr-FR" dirty="0">
                <a:solidFill>
                  <a:srgbClr val="0070C0"/>
                </a:solidFill>
              </a:rPr>
              <a:t> (</a:t>
            </a:r>
            <a:r>
              <a:rPr lang="fr-FR" altLang="fr-FR" dirty="0" err="1">
                <a:solidFill>
                  <a:srgbClr val="0070C0"/>
                </a:solidFill>
              </a:rPr>
              <a:t>int</a:t>
            </a:r>
            <a:r>
              <a:rPr lang="fr-FR" altLang="fr-FR" dirty="0">
                <a:solidFill>
                  <a:srgbClr val="0070C0"/>
                </a:solidFill>
              </a:rPr>
              <a:t> *</a:t>
            </a:r>
            <a:r>
              <a:rPr lang="fr-FR" altLang="fr-FR" dirty="0" err="1">
                <a:solidFill>
                  <a:srgbClr val="0070C0"/>
                </a:solidFill>
              </a:rPr>
              <a:t>a,int</a:t>
            </a:r>
            <a:r>
              <a:rPr lang="fr-FR" altLang="fr-FR" dirty="0">
                <a:solidFill>
                  <a:srgbClr val="0070C0"/>
                </a:solidFill>
              </a:rPr>
              <a:t> *b){</a:t>
            </a:r>
            <a:r>
              <a:rPr lang="fr-FR" altLang="fr-FR" dirty="0" err="1">
                <a:solidFill>
                  <a:srgbClr val="0070C0"/>
                </a:solidFill>
              </a:rPr>
              <a:t>int</a:t>
            </a:r>
            <a:r>
              <a:rPr lang="fr-FR" altLang="fr-FR" dirty="0">
                <a:solidFill>
                  <a:srgbClr val="0070C0"/>
                </a:solidFill>
              </a:rPr>
              <a:t> c=*a;*a=*b;*b=c;} // en C</a:t>
            </a:r>
          </a:p>
          <a:p>
            <a:pPr fontAlgn="auto">
              <a:spcAft>
                <a:spcPts val="0"/>
              </a:spcAft>
              <a:buFont typeface="Wingdings" panose="05000000000000000000" pitchFamily="2" charset="2"/>
              <a:buNone/>
              <a:defRPr/>
            </a:pPr>
            <a:r>
              <a:rPr lang="fr-FR" altLang="fr-FR" dirty="0">
                <a:solidFill>
                  <a:srgbClr val="0070C0"/>
                </a:solidFill>
              </a:rPr>
              <a:t>		</a:t>
            </a:r>
            <a:r>
              <a:rPr lang="fr-FR" altLang="fr-FR" dirty="0" err="1">
                <a:solidFill>
                  <a:srgbClr val="0070C0"/>
                </a:solidFill>
              </a:rPr>
              <a:t>void</a:t>
            </a:r>
            <a:r>
              <a:rPr lang="fr-FR" altLang="fr-FR" dirty="0">
                <a:solidFill>
                  <a:srgbClr val="0070C0"/>
                </a:solidFill>
              </a:rPr>
              <a:t> </a:t>
            </a:r>
            <a:r>
              <a:rPr lang="fr-FR" altLang="fr-FR" dirty="0" err="1">
                <a:solidFill>
                  <a:srgbClr val="0070C0"/>
                </a:solidFill>
              </a:rPr>
              <a:t>echange</a:t>
            </a:r>
            <a:r>
              <a:rPr lang="fr-FR" altLang="fr-FR" dirty="0">
                <a:solidFill>
                  <a:srgbClr val="0070C0"/>
                </a:solidFill>
              </a:rPr>
              <a:t> (</a:t>
            </a:r>
            <a:r>
              <a:rPr lang="fr-FR" altLang="fr-FR" dirty="0" err="1">
                <a:solidFill>
                  <a:srgbClr val="0070C0"/>
                </a:solidFill>
              </a:rPr>
              <a:t>int</a:t>
            </a:r>
            <a:r>
              <a:rPr lang="fr-FR" altLang="fr-FR" dirty="0">
                <a:solidFill>
                  <a:srgbClr val="0070C0"/>
                </a:solidFill>
              </a:rPr>
              <a:t> &amp;</a:t>
            </a:r>
            <a:r>
              <a:rPr lang="fr-FR" altLang="fr-FR" dirty="0" err="1">
                <a:solidFill>
                  <a:srgbClr val="0070C0"/>
                </a:solidFill>
              </a:rPr>
              <a:t>a,int</a:t>
            </a:r>
            <a:r>
              <a:rPr lang="fr-FR" altLang="fr-FR" dirty="0">
                <a:solidFill>
                  <a:srgbClr val="0070C0"/>
                </a:solidFill>
              </a:rPr>
              <a:t> &amp;b){</a:t>
            </a:r>
            <a:r>
              <a:rPr lang="fr-FR" altLang="fr-FR" dirty="0" err="1">
                <a:solidFill>
                  <a:srgbClr val="0070C0"/>
                </a:solidFill>
              </a:rPr>
              <a:t>int</a:t>
            </a:r>
            <a:r>
              <a:rPr lang="fr-FR" altLang="fr-FR" dirty="0">
                <a:solidFill>
                  <a:srgbClr val="0070C0"/>
                </a:solidFill>
              </a:rPr>
              <a:t> c=</a:t>
            </a:r>
            <a:r>
              <a:rPr lang="fr-FR" altLang="fr-FR" dirty="0" err="1">
                <a:solidFill>
                  <a:srgbClr val="0070C0"/>
                </a:solidFill>
              </a:rPr>
              <a:t>a;a</a:t>
            </a:r>
            <a:r>
              <a:rPr lang="fr-FR" altLang="fr-FR" dirty="0">
                <a:solidFill>
                  <a:srgbClr val="0070C0"/>
                </a:solidFill>
              </a:rPr>
              <a:t>=</a:t>
            </a:r>
            <a:r>
              <a:rPr lang="fr-FR" altLang="fr-FR" dirty="0" err="1">
                <a:solidFill>
                  <a:srgbClr val="0070C0"/>
                </a:solidFill>
              </a:rPr>
              <a:t>b;b</a:t>
            </a:r>
            <a:r>
              <a:rPr lang="fr-FR" altLang="fr-FR" dirty="0">
                <a:solidFill>
                  <a:srgbClr val="0070C0"/>
                </a:solidFill>
              </a:rPr>
              <a:t>=c;} // en C++</a:t>
            </a:r>
          </a:p>
          <a:p>
            <a:pPr fontAlgn="auto">
              <a:spcAft>
                <a:spcPts val="0"/>
              </a:spcAft>
              <a:buFont typeface="Wingdings" panose="05000000000000000000" pitchFamily="2" charset="2"/>
              <a:buNone/>
              <a:defRPr/>
            </a:pPr>
            <a:r>
              <a:rPr lang="fr-FR" altLang="fr-FR" sz="2400" i="1" dirty="0">
                <a:solidFill>
                  <a:srgbClr val="0070C0"/>
                </a:solidFill>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ADFBC5C5-8283-18BB-971F-8853D1915F48}"/>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26627" name="Rectangle 3">
            <a:extLst>
              <a:ext uri="{FF2B5EF4-FFF2-40B4-BE49-F238E27FC236}">
                <a16:creationId xmlns:a16="http://schemas.microsoft.com/office/drawing/2014/main" id="{E2270F62-6420-F3EB-DAAC-D12FF7B0DCAC}"/>
              </a:ext>
            </a:extLst>
          </p:cNvPr>
          <p:cNvSpPr>
            <a:spLocks noGrp="1" noChangeArrowheads="1"/>
          </p:cNvSpPr>
          <p:nvPr>
            <p:ph idx="1"/>
          </p:nvPr>
        </p:nvSpPr>
        <p:spPr>
          <a:xfrm>
            <a:off x="638175" y="1509713"/>
            <a:ext cx="8505825" cy="5348287"/>
          </a:xfrm>
        </p:spPr>
        <p:txBody>
          <a:bodyPr/>
          <a:lstStyle/>
          <a:p>
            <a:pPr>
              <a:buFont typeface="Wingdings" panose="05000000000000000000" pitchFamily="2" charset="2"/>
              <a:buNone/>
            </a:pPr>
            <a:r>
              <a:rPr lang="fr-FR" altLang="fr-FR" b="1" dirty="0"/>
              <a:t>1.3 Concepts de l’AOO en C++:</a:t>
            </a:r>
          </a:p>
          <a:p>
            <a:pPr>
              <a:buFont typeface="Wingdings" panose="05000000000000000000" pitchFamily="2" charset="2"/>
              <a:buNone/>
            </a:pPr>
            <a:r>
              <a:rPr lang="fr-FR" altLang="fr-FR" sz="2400" i="1" dirty="0">
                <a:sym typeface="Wingdings" panose="05000000000000000000" pitchFamily="2" charset="2"/>
              </a:rPr>
              <a:t> Programmation séquentielle (procédurale, fonctionnelle)= ensemble de fonctions</a:t>
            </a:r>
            <a:endParaRPr lang="fr-FR" altLang="fr-FR" sz="2400" i="1" dirty="0"/>
          </a:p>
        </p:txBody>
      </p:sp>
      <p:pic>
        <p:nvPicPr>
          <p:cNvPr id="26628" name="Picture 4">
            <a:extLst>
              <a:ext uri="{FF2B5EF4-FFF2-40B4-BE49-F238E27FC236}">
                <a16:creationId xmlns:a16="http://schemas.microsoft.com/office/drawing/2014/main" id="{20B50626-899C-0BC0-962A-C73F1BAEE6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563" y="2790825"/>
            <a:ext cx="7000875"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0C87D638-D928-8A7A-0C05-12F705DEDA67}"/>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27651" name="Rectangle 3">
            <a:extLst>
              <a:ext uri="{FF2B5EF4-FFF2-40B4-BE49-F238E27FC236}">
                <a16:creationId xmlns:a16="http://schemas.microsoft.com/office/drawing/2014/main" id="{3A92B703-2DC4-86DA-0189-6D42483158FD}"/>
              </a:ext>
            </a:extLst>
          </p:cNvPr>
          <p:cNvSpPr>
            <a:spLocks noGrp="1" noChangeArrowheads="1"/>
          </p:cNvSpPr>
          <p:nvPr>
            <p:ph idx="1"/>
          </p:nvPr>
        </p:nvSpPr>
        <p:spPr>
          <a:xfrm>
            <a:off x="638175" y="1422400"/>
            <a:ext cx="8505825" cy="5348288"/>
          </a:xfrm>
        </p:spPr>
        <p:txBody>
          <a:bodyPr/>
          <a:lstStyle/>
          <a:p>
            <a:pPr>
              <a:buFont typeface="Wingdings" panose="05000000000000000000" pitchFamily="2" charset="2"/>
              <a:buNone/>
            </a:pPr>
            <a:r>
              <a:rPr lang="fr-FR" altLang="fr-FR" sz="2400" dirty="0">
                <a:sym typeface="Wingdings" panose="05000000000000000000" pitchFamily="2" charset="2"/>
              </a:rPr>
              <a:t> En AOO: application = ensemble d’objets en interaction par envoi de messages:</a:t>
            </a:r>
          </a:p>
          <a:p>
            <a:pPr>
              <a:buFont typeface="Wingdings" panose="05000000000000000000" pitchFamily="2" charset="2"/>
              <a:buNone/>
            </a:pPr>
            <a:endParaRPr lang="fr-FR" altLang="fr-FR" sz="2400" dirty="0"/>
          </a:p>
        </p:txBody>
      </p:sp>
      <p:pic>
        <p:nvPicPr>
          <p:cNvPr id="27652" name="Picture 3">
            <a:extLst>
              <a:ext uri="{FF2B5EF4-FFF2-40B4-BE49-F238E27FC236}">
                <a16:creationId xmlns:a16="http://schemas.microsoft.com/office/drawing/2014/main" id="{C10EAA35-819D-A9D9-F5FC-38FA318477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4663" y="2378075"/>
            <a:ext cx="5857875" cy="410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F328473B-5F4E-3624-1C04-ECFAD216EDC3}"/>
              </a:ext>
            </a:extLst>
          </p:cNvPr>
          <p:cNvSpPr>
            <a:spLocks noGrp="1" noChangeArrowheads="1"/>
          </p:cNvSpPr>
          <p:nvPr>
            <p:ph type="title"/>
          </p:nvPr>
        </p:nvSpPr>
        <p:spPr>
          <a:xfrm>
            <a:off x="1944688" y="623888"/>
            <a:ext cx="6589712" cy="1281112"/>
          </a:xfrm>
        </p:spPr>
        <p:txBody>
          <a:bodyPr/>
          <a:lstStyle/>
          <a:p>
            <a:r>
              <a:rPr lang="fr-CA" altLang="fr-FR">
                <a:solidFill>
                  <a:schemeClr val="tx1"/>
                </a:solidFill>
              </a:rPr>
              <a:t>Rappels POO en C++</a:t>
            </a:r>
          </a:p>
        </p:txBody>
      </p:sp>
      <p:sp>
        <p:nvSpPr>
          <p:cNvPr id="28675" name="Rectangle 3">
            <a:extLst>
              <a:ext uri="{FF2B5EF4-FFF2-40B4-BE49-F238E27FC236}">
                <a16:creationId xmlns:a16="http://schemas.microsoft.com/office/drawing/2014/main" id="{2AA7E68D-2FD7-7EDA-DFB7-2EA26221C1B2}"/>
              </a:ext>
            </a:extLst>
          </p:cNvPr>
          <p:cNvSpPr>
            <a:spLocks noGrp="1" noChangeArrowheads="1"/>
          </p:cNvSpPr>
          <p:nvPr>
            <p:ph idx="1"/>
          </p:nvPr>
        </p:nvSpPr>
        <p:spPr>
          <a:xfrm>
            <a:off x="638175" y="1422400"/>
            <a:ext cx="8505825" cy="5348288"/>
          </a:xfrm>
        </p:spPr>
        <p:txBody>
          <a:bodyPr/>
          <a:lstStyle/>
          <a:p>
            <a:pPr>
              <a:buFont typeface="Wingdings" panose="05000000000000000000" pitchFamily="2" charset="2"/>
              <a:buNone/>
            </a:pPr>
            <a:endParaRPr lang="fr-FR" altLang="fr-FR" sz="2400" dirty="0"/>
          </a:p>
          <a:p>
            <a:pPr>
              <a:buFont typeface="Wingdings" panose="05000000000000000000" pitchFamily="2" charset="2"/>
              <a:buNone/>
            </a:pPr>
            <a:r>
              <a:rPr lang="fr-FR" altLang="fr-FR" sz="2400" dirty="0"/>
              <a:t>Objet: &lt;Identificateur, Etat, Comportement)</a:t>
            </a:r>
          </a:p>
          <a:p>
            <a:pPr>
              <a:buFont typeface="Wingdings" panose="05000000000000000000" pitchFamily="2" charset="2"/>
              <a:buNone/>
            </a:pPr>
            <a:r>
              <a:rPr lang="fr-FR" altLang="fr-FR" sz="2400" dirty="0"/>
              <a:t>Classe: abstraction d’un ensembles d’objets ayant la même structure d’état et le même comportement, modèle pour objets, moule.</a:t>
            </a:r>
          </a:p>
          <a:p>
            <a:pPr>
              <a:buFont typeface="Wingdings" panose="05000000000000000000" pitchFamily="2" charset="2"/>
              <a:buNone/>
            </a:pPr>
            <a:r>
              <a:rPr lang="fr-FR" altLang="fr-FR" sz="2400" dirty="0"/>
              <a:t>Attribut: (donnée membre en C++) caractéristique d’un objet ex: taille d’une, surface d’une forme, ….</a:t>
            </a:r>
          </a:p>
          <a:p>
            <a:pPr>
              <a:buFont typeface="Wingdings" panose="05000000000000000000" pitchFamily="2" charset="2"/>
              <a:buNone/>
            </a:pPr>
            <a:r>
              <a:rPr lang="fr-FR" altLang="fr-FR" sz="2400" dirty="0"/>
              <a:t>Etat: ensemble des valeurs des données membres d’un objet à un instant donné.</a:t>
            </a:r>
          </a:p>
          <a:p>
            <a:pPr>
              <a:buFont typeface="Wingdings" panose="05000000000000000000" pitchFamily="2" charset="2"/>
              <a:buNone/>
            </a:pPr>
            <a:r>
              <a:rPr lang="fr-FR" altLang="fr-FR" sz="2400" dirty="0"/>
              <a:t>Comportement: </a:t>
            </a:r>
          </a:p>
          <a:p>
            <a:pPr>
              <a:buFont typeface="Wingdings" panose="05000000000000000000" pitchFamily="2" charset="2"/>
              <a:buNone/>
            </a:pPr>
            <a:r>
              <a:rPr lang="fr-FR" altLang="fr-FR" sz="2400" dirty="0"/>
              <a:t>Cycle de vie d’un objet: Un objet est crée (statique / dynamique), utilisé puis détruit</a:t>
            </a:r>
          </a:p>
        </p:txBody>
      </p:sp>
    </p:spTree>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9125</TotalTime>
  <Words>3877</Words>
  <Application>Microsoft Office PowerPoint</Application>
  <PresentationFormat>Affichage à l'écran (4:3)</PresentationFormat>
  <Paragraphs>370</Paragraphs>
  <Slides>36</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36</vt:i4>
      </vt:variant>
    </vt:vector>
  </HeadingPairs>
  <TitlesOfParts>
    <vt:vector size="44" baseType="lpstr">
      <vt:lpstr>Century Gothic</vt:lpstr>
      <vt:lpstr>Arial</vt:lpstr>
      <vt:lpstr>Wingdings 3</vt:lpstr>
      <vt:lpstr>Times New Roman</vt:lpstr>
      <vt:lpstr>Tahoma</vt:lpstr>
      <vt:lpstr>Calibri</vt:lpstr>
      <vt:lpstr>Wingdings</vt:lpstr>
      <vt:lpstr>Brin</vt:lpstr>
      <vt:lpstr>Chapitre 1: Rappels sur la POO en C++</vt:lpstr>
      <vt:lpstr>Rappels POO en C++</vt:lpstr>
      <vt:lpstr>Rappels POO en C++</vt:lpstr>
      <vt:lpstr>Rappels POO en C++</vt:lpstr>
      <vt:lpstr>Rappels POO en C++</vt:lpstr>
      <vt:lpstr>Rappels POO en C++</vt:lpstr>
      <vt:lpstr>Rappels POO en C++</vt:lpstr>
      <vt:lpstr>Rappels POO en C++</vt:lpstr>
      <vt:lpstr>Rappels POO en C++</vt:lpstr>
      <vt:lpstr>Rappels POO en C++</vt:lpstr>
      <vt:lpstr>Rappels POO en C++</vt:lpstr>
      <vt:lpstr>Rappels POO en C++</vt:lpstr>
      <vt:lpstr>Rappels POO en C++</vt:lpstr>
      <vt:lpstr>Rappels POO en C++</vt:lpstr>
      <vt:lpstr>Rappels POO en C++</vt:lpstr>
      <vt:lpstr>Rappels POO en C++</vt:lpstr>
      <vt:lpstr>Rappels POO en C++</vt:lpstr>
      <vt:lpstr>Rappels POO en C++</vt:lpstr>
      <vt:lpstr>Rappels POO en C++</vt:lpstr>
      <vt:lpstr>Rappels POO en C++</vt:lpstr>
      <vt:lpstr>Rappels POO en C++</vt:lpstr>
      <vt:lpstr>Rappels POO en C++</vt:lpstr>
      <vt:lpstr>Rappels POO en C++</vt:lpstr>
      <vt:lpstr>Rappels POO en C++</vt:lpstr>
      <vt:lpstr>Rappels POO en C++</vt:lpstr>
      <vt:lpstr>Rappels POO en C++</vt:lpstr>
      <vt:lpstr>Rappels POO en C++</vt:lpstr>
      <vt:lpstr>Rappels POO en C++</vt:lpstr>
      <vt:lpstr>Rappels POO en C++</vt:lpstr>
      <vt:lpstr>Rappels POO en C++</vt:lpstr>
      <vt:lpstr>Rappels POO en C++</vt:lpstr>
      <vt:lpstr>Rappels POO en C++</vt:lpstr>
      <vt:lpstr>Rappels POO en C++</vt:lpstr>
      <vt:lpstr>Rappels POO en C++</vt:lpstr>
      <vt:lpstr>Rappels POO en C++</vt:lpstr>
      <vt:lpstr>Rappels POO en 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Nabil Kadache</dc:creator>
  <cp:lastModifiedBy>Nabil Kadache</cp:lastModifiedBy>
  <cp:revision>486</cp:revision>
  <cp:lastPrinted>2023-01-31T23:48:42Z</cp:lastPrinted>
  <dcterms:created xsi:type="dcterms:W3CDTF">1601-01-01T00:00:00Z</dcterms:created>
  <dcterms:modified xsi:type="dcterms:W3CDTF">2023-02-28T11:52:20Z</dcterms:modified>
</cp:coreProperties>
</file>