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handoutMasterIdLst>
    <p:handoutMasterId r:id="rId3"/>
  </p:handoutMasterIdLst>
  <p:sldIdLst>
    <p:sldId id="256" r:id="rId2"/>
  </p:sldIdLst>
  <p:sldSz cx="9601200" cy="12801600" type="A3"/>
  <p:notesSz cx="7099300" cy="9385300"/>
  <p:defaultTextStyle>
    <a:defPPr>
      <a:defRPr lang="en-US"/>
    </a:defPPr>
    <a:lvl1pPr marL="0" algn="l" defTabSz="1095170" rtl="0" eaLnBrk="1" latinLnBrk="0" hangingPunct="1">
      <a:defRPr sz="2146" kern="1200">
        <a:solidFill>
          <a:schemeClr val="tx1"/>
        </a:solidFill>
        <a:latin typeface="+mn-lt"/>
        <a:ea typeface="+mn-ea"/>
        <a:cs typeface="+mn-cs"/>
      </a:defRPr>
    </a:lvl1pPr>
    <a:lvl2pPr marL="547584" algn="l" defTabSz="1095170" rtl="0" eaLnBrk="1" latinLnBrk="0" hangingPunct="1">
      <a:defRPr sz="2146" kern="1200">
        <a:solidFill>
          <a:schemeClr val="tx1"/>
        </a:solidFill>
        <a:latin typeface="+mn-lt"/>
        <a:ea typeface="+mn-ea"/>
        <a:cs typeface="+mn-cs"/>
      </a:defRPr>
    </a:lvl2pPr>
    <a:lvl3pPr marL="1095170" algn="l" defTabSz="1095170" rtl="0" eaLnBrk="1" latinLnBrk="0" hangingPunct="1">
      <a:defRPr sz="2146" kern="1200">
        <a:solidFill>
          <a:schemeClr val="tx1"/>
        </a:solidFill>
        <a:latin typeface="+mn-lt"/>
        <a:ea typeface="+mn-ea"/>
        <a:cs typeface="+mn-cs"/>
      </a:defRPr>
    </a:lvl3pPr>
    <a:lvl4pPr marL="1642754" algn="l" defTabSz="1095170" rtl="0" eaLnBrk="1" latinLnBrk="0" hangingPunct="1">
      <a:defRPr sz="2146" kern="1200">
        <a:solidFill>
          <a:schemeClr val="tx1"/>
        </a:solidFill>
        <a:latin typeface="+mn-lt"/>
        <a:ea typeface="+mn-ea"/>
        <a:cs typeface="+mn-cs"/>
      </a:defRPr>
    </a:lvl4pPr>
    <a:lvl5pPr marL="2190340" algn="l" defTabSz="1095170" rtl="0" eaLnBrk="1" latinLnBrk="0" hangingPunct="1">
      <a:defRPr sz="2146" kern="1200">
        <a:solidFill>
          <a:schemeClr val="tx1"/>
        </a:solidFill>
        <a:latin typeface="+mn-lt"/>
        <a:ea typeface="+mn-ea"/>
        <a:cs typeface="+mn-cs"/>
      </a:defRPr>
    </a:lvl5pPr>
    <a:lvl6pPr marL="2737924" algn="l" defTabSz="1095170" rtl="0" eaLnBrk="1" latinLnBrk="0" hangingPunct="1">
      <a:defRPr sz="2146" kern="1200">
        <a:solidFill>
          <a:schemeClr val="tx1"/>
        </a:solidFill>
        <a:latin typeface="+mn-lt"/>
        <a:ea typeface="+mn-ea"/>
        <a:cs typeface="+mn-cs"/>
      </a:defRPr>
    </a:lvl6pPr>
    <a:lvl7pPr marL="3285511" algn="l" defTabSz="1095170" rtl="0" eaLnBrk="1" latinLnBrk="0" hangingPunct="1">
      <a:defRPr sz="2146" kern="1200">
        <a:solidFill>
          <a:schemeClr val="tx1"/>
        </a:solidFill>
        <a:latin typeface="+mn-lt"/>
        <a:ea typeface="+mn-ea"/>
        <a:cs typeface="+mn-cs"/>
      </a:defRPr>
    </a:lvl7pPr>
    <a:lvl8pPr marL="3833095" algn="l" defTabSz="1095170" rtl="0" eaLnBrk="1" latinLnBrk="0" hangingPunct="1">
      <a:defRPr sz="2146" kern="1200">
        <a:solidFill>
          <a:schemeClr val="tx1"/>
        </a:solidFill>
        <a:latin typeface="+mn-lt"/>
        <a:ea typeface="+mn-ea"/>
        <a:cs typeface="+mn-cs"/>
      </a:defRPr>
    </a:lvl8pPr>
    <a:lvl9pPr marL="4380680" algn="l" defTabSz="1095170" rtl="0" eaLnBrk="1" latinLnBrk="0" hangingPunct="1">
      <a:defRPr sz="21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00"/>
    <a:srgbClr val="ADD632"/>
    <a:srgbClr val="BD4F19"/>
    <a:srgbClr val="613318"/>
    <a:srgbClr val="000000"/>
    <a:srgbClr val="00334D"/>
    <a:srgbClr val="E3DEB8"/>
    <a:srgbClr val="0C7994"/>
    <a:srgbClr val="FFFFFF"/>
    <a:srgbClr val="D9D29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9875" autoAdjust="0"/>
    <p:restoredTop sz="94710" autoAdjust="0"/>
  </p:normalViewPr>
  <p:slideViewPr>
    <p:cSldViewPr>
      <p:cViewPr>
        <p:scale>
          <a:sx n="51" d="100"/>
          <a:sy n="51" d="100"/>
        </p:scale>
        <p:origin x="-2490" y="-72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69265"/>
          </a:xfrm>
          <a:prstGeom prst="rect">
            <a:avLst/>
          </a:prstGeom>
        </p:spPr>
        <p:txBody>
          <a:bodyPr vert="horz" lIns="94185" tIns="47093" rIns="94185" bIns="4709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469265"/>
          </a:xfrm>
          <a:prstGeom prst="rect">
            <a:avLst/>
          </a:prstGeom>
        </p:spPr>
        <p:txBody>
          <a:bodyPr vert="horz" lIns="94185" tIns="47093" rIns="94185" bIns="47093" rtlCol="0"/>
          <a:lstStyle>
            <a:lvl1pPr algn="r">
              <a:defRPr sz="1200"/>
            </a:lvl1pPr>
          </a:lstStyle>
          <a:p>
            <a:fld id="{302F586B-0015-43FB-918D-31E1A09780E3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4406"/>
            <a:ext cx="3076363" cy="469265"/>
          </a:xfrm>
          <a:prstGeom prst="rect">
            <a:avLst/>
          </a:prstGeom>
        </p:spPr>
        <p:txBody>
          <a:bodyPr vert="horz" lIns="94185" tIns="47093" rIns="94185" bIns="4709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8914406"/>
            <a:ext cx="3076363" cy="469265"/>
          </a:xfrm>
          <a:prstGeom prst="rect">
            <a:avLst/>
          </a:prstGeom>
        </p:spPr>
        <p:txBody>
          <a:bodyPr vert="horz" lIns="94185" tIns="47093" rIns="94185" bIns="47093" rtlCol="0" anchor="b"/>
          <a:lstStyle>
            <a:lvl1pPr algn="r">
              <a:defRPr sz="1200"/>
            </a:lvl1pPr>
          </a:lstStyle>
          <a:p>
            <a:fld id="{5F29C2D4-4424-41A2-A90C-29D31B733A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551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6782" y="800101"/>
            <a:ext cx="6217444" cy="1733549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198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This is a Scientific Poster Template created by </a:t>
            </a:r>
            <a:r>
              <a:rPr lang="en-US" dirty="0" err="1" smtClean="0"/>
              <a:t>Graphicsland</a:t>
            </a:r>
            <a:r>
              <a:rPr lang="en-US" dirty="0" smtClean="0"/>
              <a:t> &amp; MakeSigns.com. </a:t>
            </a:r>
            <a:br>
              <a:rPr lang="en-US" dirty="0" smtClean="0"/>
            </a:br>
            <a:r>
              <a:rPr lang="en-US" dirty="0" smtClean="0"/>
              <a:t>Your poster title would go on these lines.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850106" y="1733549"/>
            <a:ext cx="6284119" cy="889000"/>
          </a:xfrm>
        </p:spPr>
        <p:txBody>
          <a:bodyPr>
            <a:noAutofit/>
          </a:bodyPr>
          <a:lstStyle>
            <a:lvl1pPr marL="0" indent="0">
              <a:buNone/>
              <a:defRPr sz="1479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Author Name, RN1; Author Name, Ph.D2; Author Name, RN2,3; Author Name, Ph.D1,4</a:t>
            </a:r>
            <a:br>
              <a:rPr lang="en-US" dirty="0" smtClean="0"/>
            </a:br>
            <a:r>
              <a:rPr lang="en-US" dirty="0" smtClean="0"/>
              <a:t>1Name of University, City, State; 2Name of University, City, State; 3Name of University, City, State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9883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473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412511" y="1641690"/>
            <a:ext cx="10369630" cy="349525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03623" y="1641690"/>
            <a:ext cx="30948869" cy="349525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4019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760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8" y="8226222"/>
            <a:ext cx="8161020" cy="2542540"/>
          </a:xfrm>
        </p:spPr>
        <p:txBody>
          <a:bodyPr anchor="t"/>
          <a:lstStyle>
            <a:lvl1pPr algn="l">
              <a:defRPr sz="6637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8" y="5425867"/>
            <a:ext cx="8161020" cy="2800349"/>
          </a:xfrm>
        </p:spPr>
        <p:txBody>
          <a:bodyPr anchor="b"/>
          <a:lstStyle>
            <a:lvl1pPr marL="0" indent="0">
              <a:buNone/>
              <a:defRPr sz="3297">
                <a:solidFill>
                  <a:schemeClr val="tx1">
                    <a:tint val="75000"/>
                  </a:schemeClr>
                </a:solidFill>
              </a:defRPr>
            </a:lvl1pPr>
            <a:lvl2pPr marL="755421" indent="0">
              <a:buNone/>
              <a:defRPr sz="2959">
                <a:solidFill>
                  <a:schemeClr val="tx1">
                    <a:tint val="75000"/>
                  </a:schemeClr>
                </a:solidFill>
              </a:defRPr>
            </a:lvl2pPr>
            <a:lvl3pPr marL="1510840" indent="0">
              <a:buNone/>
              <a:defRPr sz="2579">
                <a:solidFill>
                  <a:schemeClr val="tx1">
                    <a:tint val="75000"/>
                  </a:schemeClr>
                </a:solidFill>
              </a:defRPr>
            </a:lvl3pPr>
            <a:lvl4pPr marL="2266260" indent="0">
              <a:buNone/>
              <a:defRPr sz="2410">
                <a:solidFill>
                  <a:schemeClr val="tx1">
                    <a:tint val="75000"/>
                  </a:schemeClr>
                </a:solidFill>
              </a:defRPr>
            </a:lvl4pPr>
            <a:lvl5pPr marL="3021681" indent="0">
              <a:buNone/>
              <a:defRPr sz="2410">
                <a:solidFill>
                  <a:schemeClr val="tx1">
                    <a:tint val="75000"/>
                  </a:schemeClr>
                </a:solidFill>
              </a:defRPr>
            </a:lvl5pPr>
            <a:lvl6pPr marL="3777099" indent="0">
              <a:buNone/>
              <a:defRPr sz="2410">
                <a:solidFill>
                  <a:schemeClr val="tx1">
                    <a:tint val="75000"/>
                  </a:schemeClr>
                </a:solidFill>
              </a:defRPr>
            </a:lvl6pPr>
            <a:lvl7pPr marL="4532522" indent="0">
              <a:buNone/>
              <a:defRPr sz="2410">
                <a:solidFill>
                  <a:schemeClr val="tx1">
                    <a:tint val="75000"/>
                  </a:schemeClr>
                </a:solidFill>
              </a:defRPr>
            </a:lvl7pPr>
            <a:lvl8pPr marL="5287940" indent="0">
              <a:buNone/>
              <a:defRPr sz="2410">
                <a:solidFill>
                  <a:schemeClr val="tx1">
                    <a:tint val="75000"/>
                  </a:schemeClr>
                </a:solidFill>
              </a:defRPr>
            </a:lvl8pPr>
            <a:lvl9pPr marL="6043361" indent="0">
              <a:buNone/>
              <a:defRPr sz="2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9406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03622" y="9559716"/>
            <a:ext cx="20659249" cy="27034491"/>
          </a:xfrm>
        </p:spPr>
        <p:txBody>
          <a:bodyPr/>
          <a:lstStyle>
            <a:lvl1pPr>
              <a:defRPr sz="4608"/>
            </a:lvl1pPr>
            <a:lvl2pPr>
              <a:defRPr sz="4058"/>
            </a:lvl2pPr>
            <a:lvl3pPr>
              <a:defRPr sz="3297"/>
            </a:lvl3pPr>
            <a:lvl4pPr>
              <a:defRPr sz="2959"/>
            </a:lvl4pPr>
            <a:lvl5pPr>
              <a:defRPr sz="2959"/>
            </a:lvl5pPr>
            <a:lvl6pPr>
              <a:defRPr sz="2959"/>
            </a:lvl6pPr>
            <a:lvl7pPr>
              <a:defRPr sz="2959"/>
            </a:lvl7pPr>
            <a:lvl8pPr>
              <a:defRPr sz="2959"/>
            </a:lvl8pPr>
            <a:lvl9pPr>
              <a:defRPr sz="295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22891" y="9559716"/>
            <a:ext cx="20659249" cy="27034491"/>
          </a:xfrm>
        </p:spPr>
        <p:txBody>
          <a:bodyPr/>
          <a:lstStyle>
            <a:lvl1pPr>
              <a:defRPr sz="4608"/>
            </a:lvl1pPr>
            <a:lvl2pPr>
              <a:defRPr sz="4058"/>
            </a:lvl2pPr>
            <a:lvl3pPr>
              <a:defRPr sz="3297"/>
            </a:lvl3pPr>
            <a:lvl4pPr>
              <a:defRPr sz="2959"/>
            </a:lvl4pPr>
            <a:lvl5pPr>
              <a:defRPr sz="2959"/>
            </a:lvl5pPr>
            <a:lvl6pPr>
              <a:defRPr sz="2959"/>
            </a:lvl6pPr>
            <a:lvl7pPr>
              <a:defRPr sz="2959"/>
            </a:lvl7pPr>
            <a:lvl8pPr>
              <a:defRPr sz="2959"/>
            </a:lvl8pPr>
            <a:lvl9pPr>
              <a:defRPr sz="295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297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5"/>
            <a:ext cx="4242198" cy="1194222"/>
          </a:xfrm>
        </p:spPr>
        <p:txBody>
          <a:bodyPr anchor="b"/>
          <a:lstStyle>
            <a:lvl1pPr marL="0" indent="0">
              <a:buNone/>
              <a:defRPr sz="4058" b="1"/>
            </a:lvl1pPr>
            <a:lvl2pPr marL="755421" indent="0">
              <a:buNone/>
              <a:defRPr sz="3297" b="1"/>
            </a:lvl2pPr>
            <a:lvl3pPr marL="1510840" indent="0">
              <a:buNone/>
              <a:defRPr sz="2959" b="1"/>
            </a:lvl3pPr>
            <a:lvl4pPr marL="2266260" indent="0">
              <a:buNone/>
              <a:defRPr sz="2579" b="1"/>
            </a:lvl4pPr>
            <a:lvl5pPr marL="3021681" indent="0">
              <a:buNone/>
              <a:defRPr sz="2579" b="1"/>
            </a:lvl5pPr>
            <a:lvl6pPr marL="3777099" indent="0">
              <a:buNone/>
              <a:defRPr sz="2579" b="1"/>
            </a:lvl6pPr>
            <a:lvl7pPr marL="4532522" indent="0">
              <a:buNone/>
              <a:defRPr sz="2579" b="1"/>
            </a:lvl7pPr>
            <a:lvl8pPr marL="5287940" indent="0">
              <a:buNone/>
              <a:defRPr sz="2579" b="1"/>
            </a:lvl8pPr>
            <a:lvl9pPr marL="6043361" indent="0">
              <a:buNone/>
              <a:defRPr sz="257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8" cy="7375738"/>
          </a:xfrm>
        </p:spPr>
        <p:txBody>
          <a:bodyPr/>
          <a:lstStyle>
            <a:lvl1pPr>
              <a:defRPr sz="4058"/>
            </a:lvl1pPr>
            <a:lvl2pPr>
              <a:defRPr sz="3297"/>
            </a:lvl2pPr>
            <a:lvl3pPr>
              <a:defRPr sz="2959"/>
            </a:lvl3pPr>
            <a:lvl4pPr>
              <a:defRPr sz="2579"/>
            </a:lvl4pPr>
            <a:lvl5pPr>
              <a:defRPr sz="2579"/>
            </a:lvl5pPr>
            <a:lvl6pPr>
              <a:defRPr sz="2579"/>
            </a:lvl6pPr>
            <a:lvl7pPr>
              <a:defRPr sz="2579"/>
            </a:lvl7pPr>
            <a:lvl8pPr>
              <a:defRPr sz="2579"/>
            </a:lvl8pPr>
            <a:lvl9pPr>
              <a:defRPr sz="257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2"/>
          </a:xfrm>
        </p:spPr>
        <p:txBody>
          <a:bodyPr anchor="b"/>
          <a:lstStyle>
            <a:lvl1pPr marL="0" indent="0">
              <a:buNone/>
              <a:defRPr sz="4058" b="1"/>
            </a:lvl1pPr>
            <a:lvl2pPr marL="755421" indent="0">
              <a:buNone/>
              <a:defRPr sz="3297" b="1"/>
            </a:lvl2pPr>
            <a:lvl3pPr marL="1510840" indent="0">
              <a:buNone/>
              <a:defRPr sz="2959" b="1"/>
            </a:lvl3pPr>
            <a:lvl4pPr marL="2266260" indent="0">
              <a:buNone/>
              <a:defRPr sz="2579" b="1"/>
            </a:lvl4pPr>
            <a:lvl5pPr marL="3021681" indent="0">
              <a:buNone/>
              <a:defRPr sz="2579" b="1"/>
            </a:lvl5pPr>
            <a:lvl6pPr marL="3777099" indent="0">
              <a:buNone/>
              <a:defRPr sz="2579" b="1"/>
            </a:lvl6pPr>
            <a:lvl7pPr marL="4532522" indent="0">
              <a:buNone/>
              <a:defRPr sz="2579" b="1"/>
            </a:lvl7pPr>
            <a:lvl8pPr marL="5287940" indent="0">
              <a:buNone/>
              <a:defRPr sz="2579" b="1"/>
            </a:lvl8pPr>
            <a:lvl9pPr marL="6043361" indent="0">
              <a:buNone/>
              <a:defRPr sz="257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4058"/>
            </a:lvl1pPr>
            <a:lvl2pPr>
              <a:defRPr sz="3297"/>
            </a:lvl2pPr>
            <a:lvl3pPr>
              <a:defRPr sz="2959"/>
            </a:lvl3pPr>
            <a:lvl4pPr>
              <a:defRPr sz="2579"/>
            </a:lvl4pPr>
            <a:lvl5pPr>
              <a:defRPr sz="2579"/>
            </a:lvl5pPr>
            <a:lvl6pPr>
              <a:defRPr sz="2579"/>
            </a:lvl6pPr>
            <a:lvl7pPr>
              <a:defRPr sz="2579"/>
            </a:lvl7pPr>
            <a:lvl8pPr>
              <a:defRPr sz="2579"/>
            </a:lvl8pPr>
            <a:lvl9pPr>
              <a:defRPr sz="257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1792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818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346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2" y="509693"/>
            <a:ext cx="3158729" cy="2169160"/>
          </a:xfrm>
        </p:spPr>
        <p:txBody>
          <a:bodyPr anchor="b"/>
          <a:lstStyle>
            <a:lvl1pPr algn="l">
              <a:defRPr sz="329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3" y="509696"/>
            <a:ext cx="5367337" cy="10925811"/>
          </a:xfrm>
        </p:spPr>
        <p:txBody>
          <a:bodyPr/>
          <a:lstStyle>
            <a:lvl1pPr>
              <a:defRPr sz="5326"/>
            </a:lvl1pPr>
            <a:lvl2pPr>
              <a:defRPr sz="4608"/>
            </a:lvl2pPr>
            <a:lvl3pPr>
              <a:defRPr sz="4058"/>
            </a:lvl3pPr>
            <a:lvl4pPr>
              <a:defRPr sz="3297"/>
            </a:lvl4pPr>
            <a:lvl5pPr>
              <a:defRPr sz="3297"/>
            </a:lvl5pPr>
            <a:lvl6pPr>
              <a:defRPr sz="3297"/>
            </a:lvl6pPr>
            <a:lvl7pPr>
              <a:defRPr sz="3297"/>
            </a:lvl7pPr>
            <a:lvl8pPr>
              <a:defRPr sz="3297"/>
            </a:lvl8pPr>
            <a:lvl9pPr>
              <a:defRPr sz="329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2" y="2678856"/>
            <a:ext cx="3158729" cy="8756651"/>
          </a:xfrm>
        </p:spPr>
        <p:txBody>
          <a:bodyPr/>
          <a:lstStyle>
            <a:lvl1pPr marL="0" indent="0">
              <a:buNone/>
              <a:defRPr sz="2410"/>
            </a:lvl1pPr>
            <a:lvl2pPr marL="755421" indent="0">
              <a:buNone/>
              <a:defRPr sz="2029"/>
            </a:lvl2pPr>
            <a:lvl3pPr marL="1510840" indent="0">
              <a:buNone/>
              <a:defRPr sz="1649"/>
            </a:lvl3pPr>
            <a:lvl4pPr marL="2266260" indent="0">
              <a:buNone/>
              <a:defRPr sz="1479"/>
            </a:lvl4pPr>
            <a:lvl5pPr marL="3021681" indent="0">
              <a:buNone/>
              <a:defRPr sz="1479"/>
            </a:lvl5pPr>
            <a:lvl6pPr marL="3777099" indent="0">
              <a:buNone/>
              <a:defRPr sz="1479"/>
            </a:lvl6pPr>
            <a:lvl7pPr marL="4532522" indent="0">
              <a:buNone/>
              <a:defRPr sz="1479"/>
            </a:lvl7pPr>
            <a:lvl8pPr marL="5287940" indent="0">
              <a:buNone/>
              <a:defRPr sz="1479"/>
            </a:lvl8pPr>
            <a:lvl9pPr marL="6043361" indent="0">
              <a:buNone/>
              <a:defRPr sz="147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683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3" y="8961120"/>
            <a:ext cx="5760720" cy="1057911"/>
          </a:xfrm>
        </p:spPr>
        <p:txBody>
          <a:bodyPr anchor="b"/>
          <a:lstStyle>
            <a:lvl1pPr algn="l">
              <a:defRPr sz="329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3" y="1143847"/>
            <a:ext cx="5760720" cy="7680960"/>
          </a:xfrm>
        </p:spPr>
        <p:txBody>
          <a:bodyPr/>
          <a:lstStyle>
            <a:lvl1pPr marL="0" indent="0">
              <a:buNone/>
              <a:defRPr sz="5326"/>
            </a:lvl1pPr>
            <a:lvl2pPr marL="755421" indent="0">
              <a:buNone/>
              <a:defRPr sz="4608"/>
            </a:lvl2pPr>
            <a:lvl3pPr marL="1510840" indent="0">
              <a:buNone/>
              <a:defRPr sz="4058"/>
            </a:lvl3pPr>
            <a:lvl4pPr marL="2266260" indent="0">
              <a:buNone/>
              <a:defRPr sz="3297"/>
            </a:lvl4pPr>
            <a:lvl5pPr marL="3021681" indent="0">
              <a:buNone/>
              <a:defRPr sz="3297"/>
            </a:lvl5pPr>
            <a:lvl6pPr marL="3777099" indent="0">
              <a:buNone/>
              <a:defRPr sz="3297"/>
            </a:lvl6pPr>
            <a:lvl7pPr marL="4532522" indent="0">
              <a:buNone/>
              <a:defRPr sz="3297"/>
            </a:lvl7pPr>
            <a:lvl8pPr marL="5287940" indent="0">
              <a:buNone/>
              <a:defRPr sz="3297"/>
            </a:lvl8pPr>
            <a:lvl9pPr marL="6043361" indent="0">
              <a:buNone/>
              <a:defRPr sz="3297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3" y="10019031"/>
            <a:ext cx="5760720" cy="1502409"/>
          </a:xfrm>
        </p:spPr>
        <p:txBody>
          <a:bodyPr/>
          <a:lstStyle>
            <a:lvl1pPr marL="0" indent="0">
              <a:buNone/>
              <a:defRPr sz="2410"/>
            </a:lvl1pPr>
            <a:lvl2pPr marL="755421" indent="0">
              <a:buNone/>
              <a:defRPr sz="2029"/>
            </a:lvl2pPr>
            <a:lvl3pPr marL="1510840" indent="0">
              <a:buNone/>
              <a:defRPr sz="1649"/>
            </a:lvl3pPr>
            <a:lvl4pPr marL="2266260" indent="0">
              <a:buNone/>
              <a:defRPr sz="1479"/>
            </a:lvl4pPr>
            <a:lvl5pPr marL="3021681" indent="0">
              <a:buNone/>
              <a:defRPr sz="1479"/>
            </a:lvl5pPr>
            <a:lvl6pPr marL="3777099" indent="0">
              <a:buNone/>
              <a:defRPr sz="1479"/>
            </a:lvl6pPr>
            <a:lvl7pPr marL="4532522" indent="0">
              <a:buNone/>
              <a:defRPr sz="1479"/>
            </a:lvl7pPr>
            <a:lvl8pPr marL="5287940" indent="0">
              <a:buNone/>
              <a:defRPr sz="1479"/>
            </a:lvl8pPr>
            <a:lvl9pPr marL="6043361" indent="0">
              <a:buNone/>
              <a:defRPr sz="147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708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357399" tIns="178704" rIns="357399" bIns="17870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3"/>
            <a:ext cx="8641080" cy="8448464"/>
          </a:xfrm>
          <a:prstGeom prst="rect">
            <a:avLst/>
          </a:prstGeom>
        </p:spPr>
        <p:txBody>
          <a:bodyPr vert="horz" lIns="357399" tIns="178704" rIns="357399" bIns="1787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96"/>
            <a:ext cx="2240280" cy="681566"/>
          </a:xfrm>
          <a:prstGeom prst="rect">
            <a:avLst/>
          </a:prstGeom>
        </p:spPr>
        <p:txBody>
          <a:bodyPr vert="horz" lIns="357399" tIns="178704" rIns="357399" bIns="178704" rtlCol="0" anchor="ctr"/>
          <a:lstStyle>
            <a:lvl1pPr algn="l">
              <a:defRPr sz="20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EE5B7-680E-44FF-962F-3113FAB5030E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96"/>
            <a:ext cx="3040380" cy="681566"/>
          </a:xfrm>
          <a:prstGeom prst="rect">
            <a:avLst/>
          </a:prstGeom>
        </p:spPr>
        <p:txBody>
          <a:bodyPr vert="horz" lIns="357399" tIns="178704" rIns="357399" bIns="178704" rtlCol="0" anchor="ctr"/>
          <a:lstStyle>
            <a:lvl1pPr algn="ctr">
              <a:defRPr sz="20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96"/>
            <a:ext cx="2240280" cy="681566"/>
          </a:xfrm>
          <a:prstGeom prst="rect">
            <a:avLst/>
          </a:prstGeom>
        </p:spPr>
        <p:txBody>
          <a:bodyPr vert="horz" lIns="357399" tIns="178704" rIns="357399" bIns="178704" rtlCol="0" anchor="ctr"/>
          <a:lstStyle>
            <a:lvl1pPr algn="r">
              <a:defRPr sz="20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6C12-88B7-467E-AE43-45481E62899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2247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ctr" defTabSz="1510840" rtl="0" eaLnBrk="1" latinLnBrk="0" hangingPunct="1">
        <a:spcBef>
          <a:spcPct val="0"/>
        </a:spcBef>
        <a:buNone/>
        <a:defRPr sz="71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6565" indent="-566565" algn="l" defTabSz="1510840" rtl="0" eaLnBrk="1" latinLnBrk="0" hangingPunct="1">
        <a:spcBef>
          <a:spcPct val="20000"/>
        </a:spcBef>
        <a:buFont typeface="Arial" pitchFamily="34" charset="0"/>
        <a:buChar char="•"/>
        <a:defRPr sz="5326" kern="1200">
          <a:solidFill>
            <a:schemeClr val="tx1"/>
          </a:solidFill>
          <a:latin typeface="+mn-lt"/>
          <a:ea typeface="+mn-ea"/>
          <a:cs typeface="+mn-cs"/>
        </a:defRPr>
      </a:lvl1pPr>
      <a:lvl2pPr marL="1227559" indent="-472140" algn="l" defTabSz="1510840" rtl="0" eaLnBrk="1" latinLnBrk="0" hangingPunct="1">
        <a:spcBef>
          <a:spcPct val="20000"/>
        </a:spcBef>
        <a:buFont typeface="Arial" pitchFamily="34" charset="0"/>
        <a:buChar char="–"/>
        <a:defRPr sz="4608" kern="1200">
          <a:solidFill>
            <a:schemeClr val="tx1"/>
          </a:solidFill>
          <a:latin typeface="+mn-lt"/>
          <a:ea typeface="+mn-ea"/>
          <a:cs typeface="+mn-cs"/>
        </a:defRPr>
      </a:lvl2pPr>
      <a:lvl3pPr marL="1888549" indent="-377710" algn="l" defTabSz="1510840" rtl="0" eaLnBrk="1" latinLnBrk="0" hangingPunct="1">
        <a:spcBef>
          <a:spcPct val="20000"/>
        </a:spcBef>
        <a:buFont typeface="Arial" pitchFamily="34" charset="0"/>
        <a:buChar char="•"/>
        <a:defRPr sz="4058" kern="1200">
          <a:solidFill>
            <a:schemeClr val="tx1"/>
          </a:solidFill>
          <a:latin typeface="+mn-lt"/>
          <a:ea typeface="+mn-ea"/>
          <a:cs typeface="+mn-cs"/>
        </a:defRPr>
      </a:lvl3pPr>
      <a:lvl4pPr marL="2643970" indent="-377710" algn="l" defTabSz="1510840" rtl="0" eaLnBrk="1" latinLnBrk="0" hangingPunct="1">
        <a:spcBef>
          <a:spcPct val="20000"/>
        </a:spcBef>
        <a:buFont typeface="Arial" pitchFamily="34" charset="0"/>
        <a:buChar char="–"/>
        <a:defRPr sz="3297" kern="1200">
          <a:solidFill>
            <a:schemeClr val="tx1"/>
          </a:solidFill>
          <a:latin typeface="+mn-lt"/>
          <a:ea typeface="+mn-ea"/>
          <a:cs typeface="+mn-cs"/>
        </a:defRPr>
      </a:lvl4pPr>
      <a:lvl5pPr marL="3399389" indent="-377710" algn="l" defTabSz="1510840" rtl="0" eaLnBrk="1" latinLnBrk="0" hangingPunct="1">
        <a:spcBef>
          <a:spcPct val="20000"/>
        </a:spcBef>
        <a:buFont typeface="Arial" pitchFamily="34" charset="0"/>
        <a:buChar char="»"/>
        <a:defRPr sz="3297" kern="1200">
          <a:solidFill>
            <a:schemeClr val="tx1"/>
          </a:solidFill>
          <a:latin typeface="+mn-lt"/>
          <a:ea typeface="+mn-ea"/>
          <a:cs typeface="+mn-cs"/>
        </a:defRPr>
      </a:lvl5pPr>
      <a:lvl6pPr marL="4154811" indent="-377710" algn="l" defTabSz="1510840" rtl="0" eaLnBrk="1" latinLnBrk="0" hangingPunct="1">
        <a:spcBef>
          <a:spcPct val="20000"/>
        </a:spcBef>
        <a:buFont typeface="Arial" pitchFamily="34" charset="0"/>
        <a:buChar char="•"/>
        <a:defRPr sz="3297" kern="1200">
          <a:solidFill>
            <a:schemeClr val="tx1"/>
          </a:solidFill>
          <a:latin typeface="+mn-lt"/>
          <a:ea typeface="+mn-ea"/>
          <a:cs typeface="+mn-cs"/>
        </a:defRPr>
      </a:lvl6pPr>
      <a:lvl7pPr marL="4910232" indent="-377710" algn="l" defTabSz="1510840" rtl="0" eaLnBrk="1" latinLnBrk="0" hangingPunct="1">
        <a:spcBef>
          <a:spcPct val="20000"/>
        </a:spcBef>
        <a:buFont typeface="Arial" pitchFamily="34" charset="0"/>
        <a:buChar char="•"/>
        <a:defRPr sz="3297" kern="1200">
          <a:solidFill>
            <a:schemeClr val="tx1"/>
          </a:solidFill>
          <a:latin typeface="+mn-lt"/>
          <a:ea typeface="+mn-ea"/>
          <a:cs typeface="+mn-cs"/>
        </a:defRPr>
      </a:lvl7pPr>
      <a:lvl8pPr marL="5665651" indent="-377710" algn="l" defTabSz="1510840" rtl="0" eaLnBrk="1" latinLnBrk="0" hangingPunct="1">
        <a:spcBef>
          <a:spcPct val="20000"/>
        </a:spcBef>
        <a:buFont typeface="Arial" pitchFamily="34" charset="0"/>
        <a:buChar char="•"/>
        <a:defRPr sz="3297" kern="1200">
          <a:solidFill>
            <a:schemeClr val="tx1"/>
          </a:solidFill>
          <a:latin typeface="+mn-lt"/>
          <a:ea typeface="+mn-ea"/>
          <a:cs typeface="+mn-cs"/>
        </a:defRPr>
      </a:lvl8pPr>
      <a:lvl9pPr marL="6421071" indent="-377710" algn="l" defTabSz="1510840" rtl="0" eaLnBrk="1" latinLnBrk="0" hangingPunct="1">
        <a:spcBef>
          <a:spcPct val="20000"/>
        </a:spcBef>
        <a:buFont typeface="Arial" pitchFamily="34" charset="0"/>
        <a:buChar char="•"/>
        <a:defRPr sz="32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0840" rtl="0" eaLnBrk="1" latinLnBrk="0" hangingPunct="1">
        <a:defRPr sz="2959" kern="1200">
          <a:solidFill>
            <a:schemeClr val="tx1"/>
          </a:solidFill>
          <a:latin typeface="+mn-lt"/>
          <a:ea typeface="+mn-ea"/>
          <a:cs typeface="+mn-cs"/>
        </a:defRPr>
      </a:lvl1pPr>
      <a:lvl2pPr marL="755421" algn="l" defTabSz="1510840" rtl="0" eaLnBrk="1" latinLnBrk="0" hangingPunct="1">
        <a:defRPr sz="2959" kern="1200">
          <a:solidFill>
            <a:schemeClr val="tx1"/>
          </a:solidFill>
          <a:latin typeface="+mn-lt"/>
          <a:ea typeface="+mn-ea"/>
          <a:cs typeface="+mn-cs"/>
        </a:defRPr>
      </a:lvl2pPr>
      <a:lvl3pPr marL="1510840" algn="l" defTabSz="1510840" rtl="0" eaLnBrk="1" latinLnBrk="0" hangingPunct="1">
        <a:defRPr sz="2959" kern="1200">
          <a:solidFill>
            <a:schemeClr val="tx1"/>
          </a:solidFill>
          <a:latin typeface="+mn-lt"/>
          <a:ea typeface="+mn-ea"/>
          <a:cs typeface="+mn-cs"/>
        </a:defRPr>
      </a:lvl3pPr>
      <a:lvl4pPr marL="2266260" algn="l" defTabSz="1510840" rtl="0" eaLnBrk="1" latinLnBrk="0" hangingPunct="1">
        <a:defRPr sz="2959" kern="1200">
          <a:solidFill>
            <a:schemeClr val="tx1"/>
          </a:solidFill>
          <a:latin typeface="+mn-lt"/>
          <a:ea typeface="+mn-ea"/>
          <a:cs typeface="+mn-cs"/>
        </a:defRPr>
      </a:lvl4pPr>
      <a:lvl5pPr marL="3021681" algn="l" defTabSz="1510840" rtl="0" eaLnBrk="1" latinLnBrk="0" hangingPunct="1">
        <a:defRPr sz="2959" kern="1200">
          <a:solidFill>
            <a:schemeClr val="tx1"/>
          </a:solidFill>
          <a:latin typeface="+mn-lt"/>
          <a:ea typeface="+mn-ea"/>
          <a:cs typeface="+mn-cs"/>
        </a:defRPr>
      </a:lvl5pPr>
      <a:lvl6pPr marL="3777099" algn="l" defTabSz="1510840" rtl="0" eaLnBrk="1" latinLnBrk="0" hangingPunct="1">
        <a:defRPr sz="2959" kern="1200">
          <a:solidFill>
            <a:schemeClr val="tx1"/>
          </a:solidFill>
          <a:latin typeface="+mn-lt"/>
          <a:ea typeface="+mn-ea"/>
          <a:cs typeface="+mn-cs"/>
        </a:defRPr>
      </a:lvl6pPr>
      <a:lvl7pPr marL="4532522" algn="l" defTabSz="1510840" rtl="0" eaLnBrk="1" latinLnBrk="0" hangingPunct="1">
        <a:defRPr sz="2959" kern="1200">
          <a:solidFill>
            <a:schemeClr val="tx1"/>
          </a:solidFill>
          <a:latin typeface="+mn-lt"/>
          <a:ea typeface="+mn-ea"/>
          <a:cs typeface="+mn-cs"/>
        </a:defRPr>
      </a:lvl7pPr>
      <a:lvl8pPr marL="5287940" algn="l" defTabSz="1510840" rtl="0" eaLnBrk="1" latinLnBrk="0" hangingPunct="1">
        <a:defRPr sz="2959" kern="1200">
          <a:solidFill>
            <a:schemeClr val="tx1"/>
          </a:solidFill>
          <a:latin typeface="+mn-lt"/>
          <a:ea typeface="+mn-ea"/>
          <a:cs typeface="+mn-cs"/>
        </a:defRPr>
      </a:lvl8pPr>
      <a:lvl9pPr marL="6043361" algn="l" defTabSz="1510840" rtl="0" eaLnBrk="1" latinLnBrk="0" hangingPunct="1">
        <a:defRPr sz="2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ight Triangle 5"/>
          <p:cNvSpPr/>
          <p:nvPr/>
        </p:nvSpPr>
        <p:spPr>
          <a:xfrm flipH="1">
            <a:off x="665108" y="-60900"/>
            <a:ext cx="8909000" cy="12801600"/>
          </a:xfrm>
          <a:custGeom>
            <a:avLst/>
            <a:gdLst>
              <a:gd name="connsiteX0" fmla="*/ 0 w 21945600"/>
              <a:gd name="connsiteY0" fmla="*/ 8763000 h 8763000"/>
              <a:gd name="connsiteX1" fmla="*/ 0 w 21945600"/>
              <a:gd name="connsiteY1" fmla="*/ 0 h 8763000"/>
              <a:gd name="connsiteX2" fmla="*/ 21945600 w 21945600"/>
              <a:gd name="connsiteY2" fmla="*/ 8763000 h 8763000"/>
              <a:gd name="connsiteX3" fmla="*/ 0 w 21945600"/>
              <a:gd name="connsiteY3" fmla="*/ 8763000 h 8763000"/>
              <a:gd name="connsiteX0" fmla="*/ 0 w 21945600"/>
              <a:gd name="connsiteY0" fmla="*/ 8763000 h 8763000"/>
              <a:gd name="connsiteX1" fmla="*/ 0 w 21945600"/>
              <a:gd name="connsiteY1" fmla="*/ 0 h 8763000"/>
              <a:gd name="connsiteX2" fmla="*/ 21945600 w 21945600"/>
              <a:gd name="connsiteY2" fmla="*/ 8763000 h 8763000"/>
              <a:gd name="connsiteX3" fmla="*/ 0 w 21945600"/>
              <a:gd name="connsiteY3" fmla="*/ 8763000 h 8763000"/>
              <a:gd name="connsiteX0" fmla="*/ 0 w 21945600"/>
              <a:gd name="connsiteY0" fmla="*/ 8763000 h 8763000"/>
              <a:gd name="connsiteX1" fmla="*/ 0 w 21945600"/>
              <a:gd name="connsiteY1" fmla="*/ 0 h 8763000"/>
              <a:gd name="connsiteX2" fmla="*/ 21945600 w 21945600"/>
              <a:gd name="connsiteY2" fmla="*/ 8763000 h 8763000"/>
              <a:gd name="connsiteX3" fmla="*/ 0 w 21945600"/>
              <a:gd name="connsiteY3" fmla="*/ 8763000 h 876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0" h="8763000">
                <a:moveTo>
                  <a:pt x="0" y="8763000"/>
                </a:moveTo>
                <a:lnTo>
                  <a:pt x="0" y="0"/>
                </a:lnTo>
                <a:cubicBezTo>
                  <a:pt x="3561347" y="5712327"/>
                  <a:pt x="14249071" y="3471596"/>
                  <a:pt x="21945600" y="8763000"/>
                </a:cubicBezTo>
                <a:lnTo>
                  <a:pt x="0" y="8763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72" tIns="18386" rIns="36772" bIns="18386" rtlCol="0" anchor="ctr"/>
          <a:lstStyle/>
          <a:p>
            <a:pPr algn="ctr"/>
            <a:endParaRPr lang="en-US" sz="2959" dirty="0"/>
          </a:p>
        </p:txBody>
      </p:sp>
      <p:sp>
        <p:nvSpPr>
          <p:cNvPr id="31" name="Flowchart: Delay 30"/>
          <p:cNvSpPr/>
          <p:nvPr/>
        </p:nvSpPr>
        <p:spPr>
          <a:xfrm>
            <a:off x="790793" y="-60900"/>
            <a:ext cx="8754330" cy="12801600"/>
          </a:xfrm>
          <a:prstGeom prst="flowChartDelay">
            <a:avLst/>
          </a:prstGeom>
          <a:solidFill>
            <a:schemeClr val="accent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72" tIns="18386" rIns="36772" bIns="18386" rtlCol="0" anchor="ctr"/>
          <a:lstStyle/>
          <a:p>
            <a:pPr algn="ctr"/>
            <a:endParaRPr lang="en-US" sz="2959" dirty="0"/>
          </a:p>
        </p:txBody>
      </p:sp>
      <p:sp>
        <p:nvSpPr>
          <p:cNvPr id="32" name="Flowchart: Delay 31"/>
          <p:cNvSpPr/>
          <p:nvPr/>
        </p:nvSpPr>
        <p:spPr>
          <a:xfrm>
            <a:off x="665111" y="-60900"/>
            <a:ext cx="8738862" cy="12801600"/>
          </a:xfrm>
          <a:prstGeom prst="flowChartDelay">
            <a:avLst/>
          </a:pr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72" tIns="18386" rIns="36772" bIns="18386" rtlCol="0" anchor="ctr"/>
          <a:lstStyle/>
          <a:p>
            <a:endParaRPr lang="en-US" sz="2198" dirty="0"/>
          </a:p>
        </p:txBody>
      </p:sp>
      <p:sp>
        <p:nvSpPr>
          <p:cNvPr id="50" name="Rectangle 49"/>
          <p:cNvSpPr/>
          <p:nvPr/>
        </p:nvSpPr>
        <p:spPr>
          <a:xfrm>
            <a:off x="41670" y="-60900"/>
            <a:ext cx="691256" cy="128016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72" tIns="18386" rIns="36772" bIns="18386" rtlCol="0" anchor="ctr"/>
          <a:lstStyle/>
          <a:p>
            <a:pPr algn="ctr"/>
            <a:endParaRPr lang="en-US" sz="2959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858608" y="-60900"/>
            <a:ext cx="0" cy="12801600"/>
          </a:xfrm>
          <a:prstGeom prst="line">
            <a:avLst/>
          </a:prstGeom>
          <a:ln w="190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51824" y="177800"/>
            <a:ext cx="8884224" cy="889000"/>
          </a:xfrm>
        </p:spPr>
        <p:txBody>
          <a:bodyPr/>
          <a:lstStyle/>
          <a:p>
            <a:r>
              <a:rPr lang="fr-FR" sz="4400" cap="small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RISQUE </a:t>
            </a:r>
            <a:r>
              <a:rPr lang="fr-FR" sz="4400" cap="small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naturel/technologique</a:t>
            </a:r>
            <a:endParaRPr lang="en-US" sz="44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066800" y="990600"/>
            <a:ext cx="6505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ETUDIANT 1, </a:t>
            </a:r>
            <a:r>
              <a:rPr lang="en-US" sz="1600" dirty="0"/>
              <a:t>ETUDIANT </a:t>
            </a:r>
            <a:r>
              <a:rPr lang="en-US" sz="1600" dirty="0" smtClean="0"/>
              <a:t>2, </a:t>
            </a:r>
            <a:r>
              <a:rPr lang="en-US" sz="1600" dirty="0"/>
              <a:t>ETUDIANT </a:t>
            </a:r>
            <a:r>
              <a:rPr lang="en-US" sz="1600" dirty="0" smtClean="0"/>
              <a:t>3 </a:t>
            </a:r>
            <a:endParaRPr lang="fr-FR" sz="1600" dirty="0"/>
          </a:p>
        </p:txBody>
      </p:sp>
      <p:sp>
        <p:nvSpPr>
          <p:cNvPr id="14" name="ZoneTexte 13"/>
          <p:cNvSpPr txBox="1"/>
          <p:nvPr/>
        </p:nvSpPr>
        <p:spPr>
          <a:xfrm>
            <a:off x="980054" y="1728704"/>
            <a:ext cx="7130104" cy="173664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endParaRPr lang="en-US" sz="1600" dirty="0" smtClean="0"/>
          </a:p>
          <a:p>
            <a:r>
              <a:rPr lang="en-US" sz="1600" dirty="0" smtClean="0"/>
              <a:t>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lang="fr-FR" sz="1600" dirty="0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980054" y="1480639"/>
            <a:ext cx="3191557" cy="398961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55145" tIns="0" rIns="55145" bIns="0" anchor="t" anchorCtr="0"/>
          <a:lstStyle/>
          <a:p>
            <a:pPr algn="ctr" defTabSz="1890931">
              <a:defRPr/>
            </a:pPr>
            <a:r>
              <a:rPr lang="en-US" sz="2029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DU RISQUE</a:t>
            </a:r>
            <a:endParaRPr lang="en-US" sz="2029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0" name="Groupe 19"/>
          <p:cNvGrpSpPr/>
          <p:nvPr/>
        </p:nvGrpSpPr>
        <p:grpSpPr>
          <a:xfrm>
            <a:off x="990600" y="3657600"/>
            <a:ext cx="5410200" cy="3619201"/>
            <a:chOff x="990600" y="3657600"/>
            <a:chExt cx="5410200" cy="3619201"/>
          </a:xfrm>
        </p:grpSpPr>
        <p:sp>
          <p:nvSpPr>
            <p:cNvPr id="66" name="ZoneTexte 65"/>
            <p:cNvSpPr txBox="1"/>
            <p:nvPr/>
          </p:nvSpPr>
          <p:spPr>
            <a:xfrm>
              <a:off x="990600" y="3905665"/>
              <a:ext cx="5410200" cy="3371136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</a:pPr>
              <a:endParaRPr lang="en-US" sz="1600" dirty="0" smtClean="0"/>
            </a:p>
            <a:p>
              <a:r>
                <a:rPr lang="en-US" sz="1600" dirty="0" smtClean="0"/>
  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  </a:r>
              <a:endParaRPr lang="fr-FR" sz="1600" dirty="0"/>
            </a:p>
          </p:txBody>
        </p:sp>
        <p:sp>
          <p:nvSpPr>
            <p:cNvPr id="67" name="Rectangle 10"/>
            <p:cNvSpPr>
              <a:spLocks noChangeArrowheads="1"/>
            </p:cNvSpPr>
            <p:nvPr/>
          </p:nvSpPr>
          <p:spPr bwMode="auto">
            <a:xfrm>
              <a:off x="990600" y="3657600"/>
              <a:ext cx="3191557" cy="39896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none" lIns="55145" tIns="0" rIns="55145" bIns="0" anchor="t" anchorCtr="0"/>
            <a:lstStyle/>
            <a:p>
              <a:pPr algn="ctr" defTabSz="1890931">
                <a:defRPr/>
              </a:pPr>
              <a:r>
                <a:rPr lang="en-US" sz="2029" b="1" cap="small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CAUSES INITIATRICES</a:t>
              </a:r>
              <a:endParaRPr lang="en-US" sz="2029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" name="Rectangle à coins arrondis 18"/>
          <p:cNvSpPr/>
          <p:nvPr/>
        </p:nvSpPr>
        <p:spPr>
          <a:xfrm>
            <a:off x="6586550" y="3829032"/>
            <a:ext cx="2514600" cy="100013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Photos  </a:t>
            </a:r>
            <a:r>
              <a:rPr lang="en-US" dirty="0" err="1" smtClean="0"/>
              <a:t>Aléa</a:t>
            </a:r>
            <a:endParaRPr lang="fr-FR" dirty="0"/>
          </a:p>
        </p:txBody>
      </p:sp>
      <p:grpSp>
        <p:nvGrpSpPr>
          <p:cNvPr id="68" name="Groupe 67"/>
          <p:cNvGrpSpPr/>
          <p:nvPr/>
        </p:nvGrpSpPr>
        <p:grpSpPr>
          <a:xfrm>
            <a:off x="990600" y="7505999"/>
            <a:ext cx="5410200" cy="2801956"/>
            <a:chOff x="990600" y="3657600"/>
            <a:chExt cx="5410200" cy="2801956"/>
          </a:xfrm>
        </p:grpSpPr>
        <p:sp>
          <p:nvSpPr>
            <p:cNvPr id="69" name="ZoneTexte 68"/>
            <p:cNvSpPr txBox="1"/>
            <p:nvPr/>
          </p:nvSpPr>
          <p:spPr>
            <a:xfrm>
              <a:off x="990600" y="3905665"/>
              <a:ext cx="5410200" cy="2553891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</a:pPr>
              <a:endParaRPr lang="en-US" sz="1600" dirty="0" smtClean="0"/>
            </a:p>
            <a:p>
              <a:pPr marL="285750" indent="-285750">
                <a:buClr>
                  <a:schemeClr val="accent2">
                    <a:lumMod val="50000"/>
                  </a:schemeClr>
                </a:buClr>
                <a:buSzPct val="200000"/>
                <a:buFont typeface="Wingdings" panose="05000000000000000000" pitchFamily="2" charset="2"/>
                <a:buChar char=""/>
              </a:pPr>
              <a:r>
                <a:rPr lang="en-US" sz="1600" dirty="0" smtClean="0"/>
                <a:t>AAAAAAAAAAAAAAAAAAAAAAAAAAAAAAAAAAAAAA</a:t>
              </a:r>
            </a:p>
            <a:p>
              <a:pPr marL="285750" indent="-285750">
                <a:buClr>
                  <a:schemeClr val="accent2">
                    <a:lumMod val="50000"/>
                  </a:schemeClr>
                </a:buClr>
                <a:buSzPct val="200000"/>
                <a:buFont typeface="Wingdings" panose="05000000000000000000" pitchFamily="2" charset="2"/>
                <a:buChar char=""/>
              </a:pPr>
              <a:r>
                <a:rPr lang="en-US" sz="1600" dirty="0" smtClean="0"/>
                <a:t>AAAAAAAAAAAAAAAAAAAAAAAAAAAAAAAAAAAAAA</a:t>
              </a:r>
            </a:p>
            <a:p>
              <a:pPr marL="285750" indent="-285750">
                <a:buClr>
                  <a:schemeClr val="accent2">
                    <a:lumMod val="50000"/>
                  </a:schemeClr>
                </a:buClr>
                <a:buSzPct val="200000"/>
                <a:buFont typeface="Wingdings" panose="05000000000000000000" pitchFamily="2" charset="2"/>
                <a:buChar char=""/>
              </a:pPr>
              <a:r>
                <a:rPr lang="en-US" sz="1600" dirty="0" smtClean="0"/>
                <a:t>AAAAAAAAAAAAAAAAAAAAAAAAAAAAAAAAAAAAAA</a:t>
              </a:r>
            </a:p>
            <a:p>
              <a:pPr marL="285750" indent="-285750">
                <a:buClr>
                  <a:schemeClr val="accent2">
                    <a:lumMod val="50000"/>
                  </a:schemeClr>
                </a:buClr>
                <a:buSzPct val="200000"/>
                <a:buFont typeface="Wingdings" panose="05000000000000000000" pitchFamily="2" charset="2"/>
                <a:buChar char=""/>
              </a:pPr>
              <a:r>
                <a:rPr lang="en-US" sz="1600" dirty="0" smtClean="0"/>
                <a:t>AAAAAAAAAAAAAAAAAAAAAAAAAAAAAAAAAAAAAA</a:t>
              </a:r>
            </a:p>
            <a:p>
              <a:pPr marL="285750" indent="-285750">
                <a:buClr>
                  <a:schemeClr val="accent2">
                    <a:lumMod val="50000"/>
                  </a:schemeClr>
                </a:buClr>
                <a:buSzPct val="200000"/>
                <a:buFont typeface="Wingdings" panose="05000000000000000000" pitchFamily="2" charset="2"/>
                <a:buChar char=""/>
              </a:pPr>
              <a:r>
                <a:rPr lang="en-US" sz="1600" dirty="0" smtClean="0"/>
                <a:t>AAAAAAAAAAAAAAAAAAAAAAAAAAAAAAAAAAAAAA</a:t>
              </a:r>
            </a:p>
            <a:p>
              <a:pPr marL="285750" indent="-285750">
                <a:buClr>
                  <a:schemeClr val="accent2">
                    <a:lumMod val="50000"/>
                  </a:schemeClr>
                </a:buClr>
                <a:buSzPct val="200000"/>
                <a:buFont typeface="Wingdings" panose="05000000000000000000" pitchFamily="2" charset="2"/>
                <a:buChar char=""/>
              </a:pPr>
              <a:r>
                <a:rPr lang="en-US" sz="1600" dirty="0" smtClean="0"/>
                <a:t>AAAAAAAAAAAAAAAAAAAAAAAAAAAAAAAAAAAAAA</a:t>
              </a:r>
            </a:p>
            <a:p>
              <a:pPr marL="285750" indent="-285750">
                <a:buClr>
                  <a:schemeClr val="accent2">
                    <a:lumMod val="50000"/>
                  </a:schemeClr>
                </a:buClr>
                <a:buSzPct val="200000"/>
                <a:buFont typeface="Wingdings" panose="05000000000000000000" pitchFamily="2" charset="2"/>
                <a:buChar char=""/>
              </a:pPr>
              <a:r>
                <a:rPr lang="en-US" sz="1600" dirty="0" smtClean="0"/>
                <a:t>AAAAAAAAAAAAAAAAAAAAAAAAAAAAAAAAAAAAAA</a:t>
              </a:r>
            </a:p>
            <a:p>
              <a:pPr marL="285750" indent="-285750">
                <a:buClr>
                  <a:schemeClr val="accent2">
                    <a:lumMod val="50000"/>
                  </a:schemeClr>
                </a:buClr>
                <a:buSzPct val="200000"/>
                <a:buFont typeface="Wingdings" panose="05000000000000000000" pitchFamily="2" charset="2"/>
                <a:buChar char=""/>
              </a:pPr>
              <a:endParaRPr lang="fr-FR" sz="1600" dirty="0"/>
            </a:p>
          </p:txBody>
        </p:sp>
        <p:sp>
          <p:nvSpPr>
            <p:cNvPr id="70" name="Rectangle 10"/>
            <p:cNvSpPr>
              <a:spLocks noChangeArrowheads="1"/>
            </p:cNvSpPr>
            <p:nvPr/>
          </p:nvSpPr>
          <p:spPr bwMode="auto">
            <a:xfrm>
              <a:off x="990600" y="3657600"/>
              <a:ext cx="4419600" cy="39896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none" lIns="55145" tIns="0" rIns="55145" bIns="0" anchor="t" anchorCtr="0"/>
            <a:lstStyle/>
            <a:p>
              <a:pPr algn="ctr" defTabSz="1890931">
                <a:defRPr/>
              </a:pPr>
              <a:r>
                <a:rPr lang="en-US" sz="2029" b="1" cap="small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Mesures</a:t>
              </a:r>
              <a:r>
                <a:rPr lang="en-US" sz="2029" b="1" cap="small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de prevention et protection</a:t>
              </a:r>
              <a:endParaRPr lang="en-US" sz="2029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1" name="Rectangle à coins arrondis 70"/>
          <p:cNvSpPr/>
          <p:nvPr/>
        </p:nvSpPr>
        <p:spPr>
          <a:xfrm>
            <a:off x="4038600" y="10657195"/>
            <a:ext cx="2133600" cy="1734264"/>
          </a:xfrm>
          <a:prstGeom prst="roundRect">
            <a:avLst/>
          </a:prstGeom>
          <a:solidFill>
            <a:srgbClr val="ADD63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Photos de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</a:t>
            </a:r>
            <a:r>
              <a:rPr lang="en-US" dirty="0" smtClean="0"/>
              <a:t>’ on </a:t>
            </a:r>
            <a:r>
              <a:rPr lang="en-US" dirty="0" err="1" smtClean="0"/>
              <a:t>doit</a:t>
            </a:r>
            <a:r>
              <a:rPr lang="en-US" dirty="0" smtClean="0"/>
              <a:t> faire</a:t>
            </a:r>
            <a:endParaRPr lang="fr-FR" dirty="0"/>
          </a:p>
        </p:txBody>
      </p:sp>
      <p:sp>
        <p:nvSpPr>
          <p:cNvPr id="72" name="Rectangle à coins arrondis 71"/>
          <p:cNvSpPr/>
          <p:nvPr/>
        </p:nvSpPr>
        <p:spPr>
          <a:xfrm>
            <a:off x="6532792" y="8357772"/>
            <a:ext cx="2064176" cy="1734264"/>
          </a:xfrm>
          <a:prstGeom prst="roundRect">
            <a:avLst/>
          </a:prstGeom>
          <a:solidFill>
            <a:srgbClr val="ADD63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Photos de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</a:t>
            </a:r>
            <a:r>
              <a:rPr lang="en-US" dirty="0" smtClean="0"/>
              <a:t>’ on </a:t>
            </a:r>
            <a:r>
              <a:rPr lang="en-US" dirty="0" err="1" smtClean="0"/>
              <a:t>doit</a:t>
            </a:r>
            <a:r>
              <a:rPr lang="en-US" dirty="0" smtClean="0"/>
              <a:t> faire</a:t>
            </a:r>
            <a:endParaRPr lang="fr-FR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6657988" y="5186354"/>
            <a:ext cx="2514600" cy="124518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Photos </a:t>
            </a:r>
            <a:r>
              <a:rPr lang="en-US" dirty="0" err="1" smtClean="0"/>
              <a:t>Enjeux</a:t>
            </a:r>
            <a:endParaRPr lang="fr-FR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1295400" y="10657195"/>
            <a:ext cx="2133600" cy="1734264"/>
          </a:xfrm>
          <a:prstGeom prst="roundRect">
            <a:avLst/>
          </a:prstGeom>
          <a:solidFill>
            <a:srgbClr val="ADD63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Photos de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</a:t>
            </a:r>
            <a:r>
              <a:rPr lang="en-US" dirty="0" smtClean="0"/>
              <a:t>’ on </a:t>
            </a:r>
            <a:r>
              <a:rPr lang="en-US" dirty="0" err="1" smtClean="0"/>
              <a:t>doit</a:t>
            </a:r>
            <a:r>
              <a:rPr lang="en-US" dirty="0" smtClean="0"/>
              <a:t> faire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 rot="16200000">
            <a:off x="-5115174" y="5552826"/>
            <a:ext cx="10955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CC00"/>
                </a:solidFill>
              </a:rPr>
              <a:t>Institut</a:t>
            </a:r>
            <a:r>
              <a:rPr lang="en-US" sz="3600" dirty="0" smtClean="0">
                <a:solidFill>
                  <a:srgbClr val="FFCC00"/>
                </a:solidFill>
              </a:rPr>
              <a:t> </a:t>
            </a:r>
            <a:r>
              <a:rPr lang="en-US" sz="3600" dirty="0" err="1" smtClean="0">
                <a:solidFill>
                  <a:srgbClr val="FFCC00"/>
                </a:solidFill>
              </a:rPr>
              <a:t>d’Hygiène</a:t>
            </a:r>
            <a:r>
              <a:rPr lang="en-US" sz="3600" dirty="0" smtClean="0">
                <a:solidFill>
                  <a:srgbClr val="FFCC00"/>
                </a:solidFill>
              </a:rPr>
              <a:t> </a:t>
            </a:r>
            <a:r>
              <a:rPr lang="en-US" sz="3600" smtClean="0">
                <a:solidFill>
                  <a:srgbClr val="FFCC00"/>
                </a:solidFill>
              </a:rPr>
              <a:t>et Sécurité</a:t>
            </a:r>
            <a:r>
              <a:rPr lang="en-US" sz="3600" dirty="0" smtClean="0">
                <a:solidFill>
                  <a:srgbClr val="FFCC00"/>
                </a:solidFill>
              </a:rPr>
              <a:t> , </a:t>
            </a:r>
            <a:r>
              <a:rPr lang="en-US" sz="3600" dirty="0" err="1" smtClean="0">
                <a:solidFill>
                  <a:srgbClr val="FFCC00"/>
                </a:solidFill>
              </a:rPr>
              <a:t>Université</a:t>
            </a:r>
            <a:r>
              <a:rPr lang="en-US" sz="3600" dirty="0" smtClean="0">
                <a:solidFill>
                  <a:srgbClr val="FFCC00"/>
                </a:solidFill>
              </a:rPr>
              <a:t> Batna 2</a:t>
            </a:r>
            <a:endParaRPr lang="fr-FR" sz="3600" dirty="0">
              <a:solidFill>
                <a:srgbClr val="FFCC00"/>
              </a:solidFill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6729426" y="6615114"/>
            <a:ext cx="2514600" cy="124518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Photos </a:t>
            </a:r>
            <a:r>
              <a:rPr lang="en-US" dirty="0" err="1" smtClean="0"/>
              <a:t>Risque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0388710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2420</TotalTime>
  <Words>67</Words>
  <Application>Microsoft Office PowerPoint</Application>
  <PresentationFormat>A3 (297 x 420 mm)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a scientific poster</dc:title>
  <dc:subject>Template For Scientific Poster Presentation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MKD</cp:lastModifiedBy>
  <cp:revision>52</cp:revision>
  <cp:lastPrinted>2014-05-02T20:57:57Z</cp:lastPrinted>
  <dcterms:created xsi:type="dcterms:W3CDTF">2011-01-12T16:45:58Z</dcterms:created>
  <dcterms:modified xsi:type="dcterms:W3CDTF">2023-02-26T23:18:32Z</dcterms:modified>
  <cp:category>science research poster</cp:category>
</cp:coreProperties>
</file>