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E1586-6693-4ADC-ACC8-62625B0C3681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E33AA-CF99-40C9-8557-02FBA7513C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13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Chères étudiantes, chers étudiants,</a:t>
            </a:r>
            <a:r>
              <a:rPr lang="fr-FR" baseline="0" dirty="0" smtClean="0"/>
              <a:t> j’ espère que vous allez bien,</a:t>
            </a:r>
          </a:p>
          <a:p>
            <a:r>
              <a:rPr lang="fr-FR" baseline="0" dirty="0" smtClean="0"/>
              <a:t>Je me présente, Dr Medaregnarou , maitre assistante en chirurgie générale à la faculté de Batna,</a:t>
            </a:r>
          </a:p>
          <a:p>
            <a:r>
              <a:rPr lang="fr-FR" baseline="0" dirty="0" smtClean="0"/>
              <a:t>Le cours que je vais vous présenter est   intitulé  «  </a:t>
            </a:r>
            <a:r>
              <a:rPr lang="fr-FR" i="1" baseline="0" dirty="0" smtClean="0"/>
              <a:t>Les traumatismes de l’abdomen </a:t>
            </a:r>
            <a:r>
              <a:rPr lang="fr-FR" baseline="0" dirty="0" smtClean="0"/>
              <a:t>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263E-F8CE-4F63-8670-D08826D8FDD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84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Le plan du cours est simple</a:t>
            </a:r>
            <a:r>
              <a:rPr lang="fr-FR" baseline="0" dirty="0" smtClean="0"/>
              <a:t>, i</a:t>
            </a:r>
            <a:r>
              <a:rPr lang="fr-FR" dirty="0" smtClean="0"/>
              <a:t>l</a:t>
            </a:r>
            <a:r>
              <a:rPr lang="fr-FR" baseline="0" dirty="0" smtClean="0"/>
              <a:t> comprend</a:t>
            </a:r>
          </a:p>
          <a:p>
            <a:pPr marL="285750" indent="-285750">
              <a:buFont typeface="+mj-lt"/>
              <a:buAutoNum type="romanUcPeriod"/>
            </a:pPr>
            <a:r>
              <a:rPr lang="fr-FR" baseline="0" dirty="0" smtClean="0"/>
              <a:t>Définition </a:t>
            </a:r>
          </a:p>
          <a:p>
            <a:pPr marL="285750" indent="-285750">
              <a:buFont typeface="+mj-lt"/>
              <a:buAutoNum type="romanUcPeriod"/>
            </a:pPr>
            <a:r>
              <a:rPr lang="fr-FR" baseline="0" dirty="0" smtClean="0"/>
              <a:t>Rappel anatomique </a:t>
            </a:r>
          </a:p>
          <a:p>
            <a:pPr marL="285750" indent="-285750">
              <a:buFont typeface="+mj-lt"/>
              <a:buAutoNum type="romanUcPeriod"/>
            </a:pPr>
            <a:r>
              <a:rPr lang="fr-FR" baseline="0" dirty="0" smtClean="0"/>
              <a:t> Causes </a:t>
            </a:r>
          </a:p>
          <a:p>
            <a:pPr marL="285750" indent="-285750">
              <a:buFont typeface="+mj-lt"/>
              <a:buAutoNum type="romanUcPeriod"/>
            </a:pPr>
            <a:r>
              <a:rPr lang="fr-FR" baseline="0" dirty="0" smtClean="0"/>
              <a:t>  Mécanismes lésionnelles  </a:t>
            </a:r>
          </a:p>
          <a:p>
            <a:pPr marL="285750" indent="-285750">
              <a:buFont typeface="+mj-lt"/>
              <a:buAutoNum type="romanUcPeriod"/>
            </a:pPr>
            <a:r>
              <a:rPr lang="fr-FR" baseline="0" dirty="0" smtClean="0"/>
              <a:t>Bilan lésionnel  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lang="fr-FR" dirty="0" smtClean="0"/>
              <a:t>Évaluation de la gravité des lésions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lang="fr-FR" dirty="0" smtClean="0"/>
              <a:t> Réparation</a:t>
            </a:r>
            <a:r>
              <a:rPr lang="fr-FR" baseline="0" dirty="0" smtClean="0"/>
              <a:t> et   traitement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fr-FR" baseline="0" dirty="0" smtClean="0"/>
              <a:t>Conclusion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fr-FR" baseline="0" dirty="0" smtClean="0"/>
              <a:t>Référence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263E-F8CE-4F63-8670-D08826D8FDD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13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71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49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21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9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21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8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89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33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9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56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57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F8A9-69B9-4141-83D7-E3256DEBFE2F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36943-DD25-4E62-9E1D-F6680B1E26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29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Activer le mode plein écran</a:t>
            </a:r>
            <a:br>
              <a:rPr lang="fr-FR" dirty="0" smtClean="0"/>
            </a:br>
            <a:r>
              <a:rPr lang="fr-FR" dirty="0" smtClean="0"/>
              <a:t>sinon </a:t>
            </a:r>
            <a:r>
              <a:rPr lang="fr-FR" dirty="0"/>
              <a:t>c</a:t>
            </a:r>
            <a:r>
              <a:rPr lang="fr-FR" dirty="0" smtClean="0"/>
              <a:t>liquez  pour chaque diapo sur</a:t>
            </a:r>
            <a:br>
              <a:rPr lang="fr-FR" dirty="0" smtClean="0"/>
            </a:b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4" name="Bouton d'action : Son 3">
            <a:hlinkClick r:id="" action="ppaction://noaction" highlightClick="1">
              <a:snd r:embed="rId4" name="applause.wav"/>
            </a:hlinkClick>
          </p:cNvPr>
          <p:cNvSpPr/>
          <p:nvPr/>
        </p:nvSpPr>
        <p:spPr>
          <a:xfrm>
            <a:off x="7596336" y="5661248"/>
            <a:ext cx="1224136" cy="9361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7902370" y="3789040"/>
            <a:ext cx="30603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3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9"/>
    </mc:Choice>
    <mc:Fallback xmlns="">
      <p:transition spd="slow" advTm="32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7209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Les traumatismes de l’abdomen 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40935" y="4550780"/>
            <a:ext cx="5544616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Dr Sonia  Medaregnarou </a:t>
            </a:r>
            <a:r>
              <a:rPr lang="fr-FR" sz="1800" dirty="0" err="1" smtClean="0">
                <a:solidFill>
                  <a:schemeClr val="tx2">
                    <a:lumMod val="75000"/>
                  </a:schemeClr>
                </a:solidFill>
              </a:rPr>
              <a:t>Boubir</a:t>
            </a: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Maitre assistante en chirurgie générale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Module des urgences médico-chirurgicales 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Module de gastroentérologie  </a:t>
            </a:r>
          </a:p>
          <a:p>
            <a:r>
              <a:rPr lang="fr-FR" sz="18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1800" baseline="30000" dirty="0" smtClean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 année médecine 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fr-FR" sz="1800" baseline="30000" dirty="0" smtClean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 année médecine 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s.medaregnarou@univ-batna2.dz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2019-2020</a:t>
            </a:r>
            <a:endParaRPr lang="fr-F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3933056"/>
            <a:ext cx="2981324" cy="2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0" y="1"/>
            <a:ext cx="9144000" cy="1556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 smtClean="0"/>
              <a:t>MINISTERE DE L’ENSEIGNEMENT SUPERIEUR ET DE LA RECHERCHE SCIENTIFIQUE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b="1" dirty="0" smtClean="0"/>
              <a:t> UNIVERSITE HADJ LAKHDAR BATNA 2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b="1" dirty="0" smtClean="0"/>
              <a:t> Faculté de Médecine                              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/>
          </a:p>
        </p:txBody>
      </p:sp>
      <p:pic>
        <p:nvPicPr>
          <p:cNvPr id="9" name="Audio 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18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75"/>
    </mc:Choice>
    <mc:Fallback xmlns="">
      <p:transition spd="slow" advTm="257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</a:t>
            </a:r>
            <a:endParaRPr lang="fr-FR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Définition 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Rappel anatomique 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Causes 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Mécanismes lésionnels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Bilan lésionnel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Évaluation de la gravité des lésions 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Réparation et traitement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Référence 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7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47"/>
    </mc:Choice>
    <mc:Fallback xmlns="">
      <p:transition spd="slow" advTm="455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Affichage à l'écran (4:3)</PresentationFormat>
  <Paragraphs>37</Paragraphs>
  <Slides>3</Slides>
  <Notes>2</Notes>
  <HiddenSlides>0</HiddenSlides>
  <MMClips>3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Activer le mode plein écran sinon cliquez  pour chaque diapo sur   </vt:lpstr>
      <vt:lpstr>Les traumatismes de l’abdomen </vt:lpstr>
      <vt:lpstr>Plan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Activer le mode plein écran sinon cliquez  pour chaque diapo sur   </dc:title>
  <dc:creator>dr_mdaregnarou</dc:creator>
  <cp:lastModifiedBy>dr_mdaregnarou</cp:lastModifiedBy>
  <cp:revision>1</cp:revision>
  <dcterms:created xsi:type="dcterms:W3CDTF">2020-09-22T13:06:37Z</dcterms:created>
  <dcterms:modified xsi:type="dcterms:W3CDTF">2020-09-22T13:06:59Z</dcterms:modified>
</cp:coreProperties>
</file>