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7B80E-43F5-4662-AC46-0762D5E3662D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FDD5-05A0-4836-95C8-A4047829D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41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Qu’entend-on par traumatismes? </a:t>
            </a:r>
            <a:endParaRPr lang="fr-FR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Il faut savoir qu’en médecine, il y’a deux domaines principaux: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fr-FR" baseline="0" dirty="0" smtClean="0"/>
              <a:t> </a:t>
            </a:r>
            <a:r>
              <a:rPr lang="fr-FR" b="1" baseline="0" dirty="0" smtClean="0"/>
              <a:t>celui des maladies </a:t>
            </a:r>
            <a:endParaRPr lang="fr-FR" baseline="0" dirty="0" smtClean="0"/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baseline="0" dirty="0" smtClean="0"/>
              <a:t> </a:t>
            </a:r>
            <a:r>
              <a:rPr lang="fr-FR" b="1" baseline="0" dirty="0" smtClean="0"/>
              <a:t>celui des traumatismes</a:t>
            </a:r>
            <a:endParaRPr lang="fr-FR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Le terme de traumatisme se définit  comme</a:t>
            </a:r>
            <a:r>
              <a:rPr lang="fr-FR" baseline="0" dirty="0" smtClean="0"/>
              <a:t> une blessure ou mieux une lésion corporelle ( une lésion  du corps humain),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 cette lésion est causée par  un évènement accident (accident:  brutal et inattendu).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 Le terme  de traumatisme s’applique également pour l’évènement. Donc </a:t>
            </a:r>
            <a:r>
              <a:rPr lang="fr-FR" dirty="0" smtClean="0"/>
              <a:t> par traumatisme, nous entendons à la fois l’événement accident et ses lésions</a:t>
            </a:r>
            <a:r>
              <a:rPr lang="fr-FR" baseline="0" dirty="0" smtClean="0"/>
              <a:t> </a:t>
            </a:r>
            <a:r>
              <a:rPr lang="fr-FR" dirty="0" smtClean="0"/>
              <a:t>corporelles.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Revenant au titre du cours:  « 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traumatismes de l’abdomen »</a:t>
            </a:r>
            <a:r>
              <a:rPr lang="fr-F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fr-F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 définition,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s’agit des lésions de l’abdomen causées par un  traumatisme  ou un évènement accident.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 remarquez  quand le traumatisme prend le sens de lésion il est  toujours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pluriel (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Les traumatismes crâniens,  les traumatismes thoraciques…).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Souvent  en pratique, on préfère  qualifier un patient victime d’un traumatisme  par:  traumatisé,  blessé,  agressé,  victime, accidenté, fracturé, polytraumatisé,,,,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263E-F8CE-4F63-8670-D08826D8FDD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44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En</a:t>
            </a:r>
            <a:r>
              <a:rPr lang="fr-FR" baseline="0" dirty="0" smtClean="0"/>
              <a:t> matière de traumatismes, le rappel anatomique de l’abdomen se concentre sur sa paroi et  la nature de son contenu ( les voies génito-urinaires sont exclues</a:t>
            </a:r>
            <a:r>
              <a:rPr lang="fr-FR" dirty="0" smtClean="0"/>
              <a:t>.)</a:t>
            </a:r>
            <a:endParaRPr lang="fr-FR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fr-FR" baseline="0" dirty="0" smtClean="0"/>
              <a:t>La paroi antérolatérale de l’abdomen: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baseline="0" dirty="0" smtClean="0"/>
              <a:t>Elle est subdivisée  en  neuf quadrants:  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fr-FR" dirty="0" smtClean="0"/>
              <a:t>Épigastre 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fr-FR" dirty="0" smtClean="0"/>
              <a:t>Hypochondre droit HCD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fr-FR" dirty="0" smtClean="0"/>
              <a:t>Hypochondre gauche HCG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fr-FR" dirty="0" smtClean="0"/>
              <a:t>Flanc droit</a:t>
            </a:r>
            <a:r>
              <a:rPr lang="fr-FR" baseline="0" dirty="0" smtClean="0"/>
              <a:t> et </a:t>
            </a:r>
            <a:r>
              <a:rPr lang="fr-FR" dirty="0" smtClean="0"/>
              <a:t>Flanc gauche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fr-FR" dirty="0" smtClean="0"/>
              <a:t>Fosse iliaque droite</a:t>
            </a:r>
            <a:r>
              <a:rPr lang="fr-FR" baseline="0" dirty="0" smtClean="0"/>
              <a:t> et </a:t>
            </a:r>
            <a:r>
              <a:rPr lang="fr-FR" dirty="0" smtClean="0"/>
              <a:t>Fosse iliaque gauche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fr-FR" dirty="0" smtClean="0"/>
              <a:t>Hypogastre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fr-FR" dirty="0" smtClean="0"/>
              <a:t>Région</a:t>
            </a:r>
            <a:r>
              <a:rPr lang="fr-FR" baseline="0" dirty="0" smtClean="0"/>
              <a:t> ombilicale </a:t>
            </a:r>
            <a:endParaRPr lang="fr-FR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baseline="0" dirty="0" smtClean="0"/>
              <a:t>Elle est constituée globalement de sept plans de dehors en dedans :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fr-FR" baseline="0" dirty="0" smtClean="0"/>
              <a:t> La peau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fr-FR" baseline="0" dirty="0" smtClean="0"/>
              <a:t>Le tissu graisseux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fr-FR" baseline="0" dirty="0" smtClean="0"/>
              <a:t>L’aponévrose antérieure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fr-FR" baseline="0" dirty="0" smtClean="0"/>
              <a:t>Les muscles:  les muscles larges latéralement (  muscle transverse, muscle petit oblique et muscle grand oblique) et antérieurement  le muscles droit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fr-FR" baseline="0" dirty="0" smtClean="0"/>
              <a:t>L’aponévrose postérieure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fr-FR" baseline="0" dirty="0" smtClean="0"/>
              <a:t>Le péritoine pariétal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263E-F8CE-4F63-8670-D08826D8FDD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56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CCCD-6F69-457B-BCBC-E7183F75DE7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9920-7116-44A2-A39D-AC57F387D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7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CCCD-6F69-457B-BCBC-E7183F75DE7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9920-7116-44A2-A39D-AC57F387D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63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CCCD-6F69-457B-BCBC-E7183F75DE7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9920-7116-44A2-A39D-AC57F387D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01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CCCD-6F69-457B-BCBC-E7183F75DE7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9920-7116-44A2-A39D-AC57F387D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23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CCCD-6F69-457B-BCBC-E7183F75DE7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9920-7116-44A2-A39D-AC57F387D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84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CCCD-6F69-457B-BCBC-E7183F75DE7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9920-7116-44A2-A39D-AC57F387D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30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CCCD-6F69-457B-BCBC-E7183F75DE7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9920-7116-44A2-A39D-AC57F387D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CCCD-6F69-457B-BCBC-E7183F75DE7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9920-7116-44A2-A39D-AC57F387D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74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CCCD-6F69-457B-BCBC-E7183F75DE7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9920-7116-44A2-A39D-AC57F387D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03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CCCD-6F69-457B-BCBC-E7183F75DE7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9920-7116-44A2-A39D-AC57F387D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17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CCCD-6F69-457B-BCBC-E7183F75DE7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9920-7116-44A2-A39D-AC57F387D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31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BCCCD-6F69-457B-BCBC-E7183F75DE7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9920-7116-44A2-A39D-AC57F387D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48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sz="24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Définition  </a:t>
            </a:r>
            <a:br>
              <a:rPr lang="fr-FR" sz="24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2400" b="1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6759" y="2041655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L</a:t>
            </a:r>
            <a:r>
              <a:rPr lang="fr-FR" sz="2400" b="1" dirty="0" smtClean="0">
                <a:solidFill>
                  <a:srgbClr val="C00000"/>
                </a:solidFill>
              </a:rPr>
              <a:t>e traumatisme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est 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 Blessure  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= une Lésion corporelle</a:t>
            </a:r>
          </a:p>
          <a:p>
            <a:pPr lvl="1"/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+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Évènement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accident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fr-F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36759" y="4149080"/>
            <a:ext cx="7772400" cy="1470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i="1" u="sng" dirty="0" smtClean="0">
                <a:solidFill>
                  <a:schemeClr val="accent4">
                    <a:lumMod val="75000"/>
                  </a:schemeClr>
                </a:solidFill>
              </a:rPr>
              <a:t>Les traumatismes </a:t>
            </a:r>
            <a:r>
              <a:rPr lang="fr-FR" b="1" i="1" dirty="0" smtClean="0">
                <a:solidFill>
                  <a:schemeClr val="accent4">
                    <a:lumMod val="75000"/>
                  </a:schemeClr>
                </a:solidFill>
              </a:rPr>
              <a:t>de l’abdomen</a:t>
            </a:r>
          </a:p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=</a:t>
            </a:r>
          </a:p>
          <a:p>
            <a:r>
              <a:rPr lang="fr-FR" b="1" u="sng" dirty="0" smtClean="0">
                <a:solidFill>
                  <a:schemeClr val="accent4">
                    <a:lumMod val="75000"/>
                  </a:schemeClr>
                </a:solidFill>
              </a:rPr>
              <a:t>Les lésions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de l’abdomen causées par un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traumatisme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( évènement accident) 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9876" y="1206449"/>
            <a:ext cx="435425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Médecine =  Maladies  + Traumatismes </a:t>
            </a:r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2843808" y="4509120"/>
            <a:ext cx="432048" cy="374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6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648"/>
    </mc:Choice>
    <mc:Fallback xmlns="">
      <p:transition spd="slow" advTm="160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024" y="-1240"/>
            <a:ext cx="8229600" cy="1143000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Rappel anatomique</a:t>
            </a:r>
            <a:br>
              <a:rPr lang="fr-FR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La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paroi antérolatérale de l’abdomen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" y="1268760"/>
            <a:ext cx="8943975" cy="52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740"/>
    </mc:Choice>
    <mc:Fallback xmlns="">
      <p:transition spd="slow" advTm="234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Affichage à l'écran (4:3)</PresentationFormat>
  <Paragraphs>39</Paragraphs>
  <Slides>2</Slides>
  <Notes>2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I. Définition   </vt:lpstr>
      <vt:lpstr>II. Rappel anatomique 1. La paroi antérolatérale de l’abdomen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Définition   </dc:title>
  <dc:creator>dr_mdaregnarou</dc:creator>
  <cp:lastModifiedBy>dr_mdaregnarou</cp:lastModifiedBy>
  <cp:revision>1</cp:revision>
  <dcterms:created xsi:type="dcterms:W3CDTF">2020-09-22T13:09:32Z</dcterms:created>
  <dcterms:modified xsi:type="dcterms:W3CDTF">2020-09-22T13:09:51Z</dcterms:modified>
</cp:coreProperties>
</file>