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2404050"/>
  <p:notesSz cx="6858000" cy="9144000"/>
  <p:defaultTextStyle>
    <a:defPPr>
      <a:defRPr lang="fr-FR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1686" y="78"/>
      </p:cViewPr>
      <p:guideLst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832664"/>
        <c:axId val="222833840"/>
      </c:barChart>
      <c:catAx>
        <c:axId val="222832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2833840"/>
        <c:crosses val="autoZero"/>
        <c:auto val="1"/>
        <c:lblAlgn val="ctr"/>
        <c:lblOffset val="100"/>
        <c:noMultiLvlLbl val="0"/>
      </c:catAx>
      <c:valAx>
        <c:axId val="222833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832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40406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754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442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5503188" y="4088014"/>
            <a:ext cx="17222153" cy="870933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29232" y="4088014"/>
            <a:ext cx="51313913" cy="870933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381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14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6465" y="20822606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06465" y="13734223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826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29231" y="23815481"/>
            <a:ext cx="34268032" cy="67365918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57307" y="23815481"/>
            <a:ext cx="34268034" cy="67365918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976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173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07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029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0137" y="1290161"/>
            <a:ext cx="7107139" cy="549068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80137" y="6780850"/>
            <a:ext cx="7107139" cy="22165272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775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34281" y="22682836"/>
            <a:ext cx="12961620" cy="2677838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34281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34281" y="25360673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424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80136" y="7560949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80136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7B88-2907-4C2E-9C35-0C2BABC68B9C}" type="datetimeFigureOut">
              <a:rPr lang="fr-CA" smtClean="0"/>
              <a:t>2014-10-21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481936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72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4697" y="504281"/>
            <a:ext cx="21602700" cy="295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08573" tIns="154286" rIns="308573" bIns="154286">
            <a:spAutoFit/>
          </a:bodyPr>
          <a:lstStyle>
            <a:lvl1pPr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A" altLang="fr-FR" sz="8600" b="1" dirty="0" smtClean="0"/>
              <a:t>Titre </a:t>
            </a:r>
            <a:r>
              <a:rPr lang="fr-CA" altLang="fr-FR" sz="8600" b="1" dirty="0"/>
              <a:t>de </a:t>
            </a:r>
            <a:r>
              <a:rPr lang="fr-CA" altLang="fr-FR" sz="8600" b="1" dirty="0" smtClean="0"/>
              <a:t>l’affiche</a:t>
            </a:r>
            <a:r>
              <a:rPr lang="fr-CA" altLang="fr-FR" sz="1700" dirty="0" smtClean="0">
                <a:latin typeface="Segoe Print" pitchFamily="2" charset="0"/>
              </a:rPr>
              <a:t/>
            </a:r>
            <a:br>
              <a:rPr lang="fr-CA" altLang="fr-FR" sz="1700" dirty="0" smtClean="0">
                <a:latin typeface="Segoe Print" pitchFamily="2" charset="0"/>
              </a:rPr>
            </a:br>
            <a:r>
              <a:rPr lang="fr-CA" altLang="fr-FR" sz="4300" dirty="0" smtClean="0"/>
              <a:t>Nom de l’auteur (Prénom Nom)</a:t>
            </a:r>
            <a:r>
              <a:rPr lang="fr-CA" altLang="fr-FR" sz="4300" dirty="0"/>
              <a:t/>
            </a:r>
            <a:br>
              <a:rPr lang="fr-CA" altLang="fr-FR" sz="4300" dirty="0"/>
            </a:br>
            <a:r>
              <a:rPr lang="fr-CA" altLang="fr-FR" sz="4300" dirty="0"/>
              <a:t>Coordonnées de l’auteur (Université du Québec à …), Québec, Canada</a:t>
            </a:r>
          </a:p>
        </p:txBody>
      </p:sp>
      <p:sp>
        <p:nvSpPr>
          <p:cNvPr id="13" name="Ellipse 4"/>
          <p:cNvSpPr>
            <a:spLocks noChangeArrowheads="1"/>
          </p:cNvSpPr>
          <p:nvPr/>
        </p:nvSpPr>
        <p:spPr bwMode="auto">
          <a:xfrm>
            <a:off x="18194172" y="720305"/>
            <a:ext cx="3120346" cy="1769273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algn="ctr">
            <a:noFill/>
            <a:round/>
            <a:headEnd/>
            <a:tailEnd/>
          </a:ln>
        </p:spPr>
        <p:txBody>
          <a:bodyPr lIns="65306" tIns="32653" rIns="65306" bIns="32653"/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CA" altLang="fr-FR" sz="2600" dirty="0" smtClean="0"/>
              <a:t>Coordonnées</a:t>
            </a:r>
          </a:p>
          <a:p>
            <a:pPr algn="ctr" eaLnBrk="1" hangingPunct="1"/>
            <a:r>
              <a:rPr lang="fr-CA" altLang="fr-FR" sz="2600" dirty="0"/>
              <a:t>d</a:t>
            </a:r>
            <a:r>
              <a:rPr lang="fr-CA" altLang="fr-FR" sz="2600" dirty="0" smtClean="0"/>
              <a:t>e</a:t>
            </a:r>
          </a:p>
          <a:p>
            <a:pPr algn="ctr" eaLnBrk="1" hangingPunct="1"/>
            <a:r>
              <a:rPr lang="fr-CA" altLang="fr-FR" sz="2600" dirty="0" smtClean="0"/>
              <a:t>l’événement</a:t>
            </a:r>
            <a:endParaRPr lang="fr-CA" altLang="fr-FR" sz="2600" dirty="0"/>
          </a:p>
        </p:txBody>
      </p:sp>
      <p:sp>
        <p:nvSpPr>
          <p:cNvPr id="18" name="ZoneTexte 10"/>
          <p:cNvSpPr txBox="1">
            <a:spLocks noChangeArrowheads="1"/>
          </p:cNvSpPr>
          <p:nvPr/>
        </p:nvSpPr>
        <p:spPr bwMode="auto">
          <a:xfrm>
            <a:off x="6513728" y="23353431"/>
            <a:ext cx="3767498" cy="48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306" tIns="32653" rIns="65306" bIns="32653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A" altLang="fr-FR" sz="2700" i="1" dirty="0"/>
              <a:t>Légende de l’illustration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81025" y="5178986"/>
            <a:ext cx="5308633" cy="80637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1-Résumé</a:t>
            </a:r>
          </a:p>
          <a:p>
            <a:pPr lvl="0">
              <a:defRPr/>
            </a:pPr>
            <a:r>
              <a:rPr lang="fr-CA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Résumez le contexte ou la problématique de recherche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519069" y="5184801"/>
            <a:ext cx="8793957" cy="80637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Analyse et résultats</a:t>
            </a: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Utilisez les polices de caractères 	</a:t>
            </a:r>
            <a:r>
              <a:rPr lang="fr-CA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Helvetica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sans empattements			Arial</a:t>
            </a: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76214" y="14257810"/>
            <a:ext cx="5308633" cy="166814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  <a:endParaRPr lang="fr-CA" sz="4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(ou question de recherche)</a:t>
            </a: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519069" y="14257810"/>
            <a:ext cx="8793957" cy="88947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Illustration </a:t>
            </a:r>
            <a:r>
              <a:rPr lang="fr-CA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(Image, graphique, schéma, photo ou </a:t>
            </a:r>
            <a:r>
              <a:rPr lang="fr-CA" sz="27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autre)</a:t>
            </a: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CA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vaut mille 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mots. L’illustration </a:t>
            </a:r>
            <a:r>
              <a:rPr lang="fr-CA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doit appuyer le 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propos.</a:t>
            </a: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</a:t>
            </a:r>
            <a:r>
              <a:rPr lang="fr-CA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doit informer le lecteur 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27800" y="24194913"/>
            <a:ext cx="8785225" cy="67710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200" b="1" dirty="0">
                <a:solidFill>
                  <a:prstClr val="black"/>
                </a:solidFill>
                <a:latin typeface="Arial" pitchFamily="34" charset="0"/>
              </a:rPr>
              <a:t>5- </a:t>
            </a:r>
            <a:r>
              <a:rPr lang="fr-CA" sz="4200" b="1" dirty="0" smtClean="0">
                <a:solidFill>
                  <a:prstClr val="black"/>
                </a:solidFill>
                <a:latin typeface="Arial" pitchFamily="34" charset="0"/>
              </a:rPr>
              <a:t>Illustration</a:t>
            </a:r>
            <a:endParaRPr lang="fr-CA" sz="42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22" name="ZoneTexte 10"/>
          <p:cNvSpPr txBox="1">
            <a:spLocks noChangeArrowheads="1"/>
          </p:cNvSpPr>
          <p:nvPr/>
        </p:nvSpPr>
        <p:spPr bwMode="auto">
          <a:xfrm>
            <a:off x="6513728" y="31107681"/>
            <a:ext cx="3767498" cy="48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306" tIns="32653" rIns="65306" bIns="32653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A" altLang="fr-FR" sz="2700" i="1" dirty="0"/>
              <a:t>Légende de l’illustration</a:t>
            </a:r>
          </a:p>
        </p:txBody>
      </p:sp>
      <p:sp>
        <p:nvSpPr>
          <p:cNvPr id="15" name="Accolade fermante 14"/>
          <p:cNvSpPr/>
          <p:nvPr/>
        </p:nvSpPr>
        <p:spPr>
          <a:xfrm>
            <a:off x="12169502" y="6224499"/>
            <a:ext cx="119063" cy="15525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15193839" y="659184"/>
            <a:ext cx="864095" cy="277145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5724253" y="151353"/>
            <a:ext cx="40300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N’excédez pas 2 lignes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2736454" y="1440385"/>
            <a:ext cx="814807" cy="55762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15922674" y="5178986"/>
            <a:ext cx="5103813" cy="80637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fr-CA" sz="4200" b="1" spc="-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Synthèse/</a:t>
            </a:r>
            <a:r>
              <a:rPr lang="fr-CA" sz="4200" b="1" spc="-1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</a:t>
            </a:r>
            <a:r>
              <a:rPr lang="fr-CA" sz="4200" b="1" spc="-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CA" sz="4200" b="1" spc="-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CA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recommandations)</a:t>
            </a: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5922674" y="14257809"/>
            <a:ext cx="5103813" cy="89101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 Bibliographie </a:t>
            </a:r>
            <a:r>
              <a:rPr lang="fr-CA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(ou </a:t>
            </a:r>
            <a:r>
              <a:rPr lang="fr-CA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références)</a:t>
            </a: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Auteur</a:t>
            </a:r>
            <a:r>
              <a:rPr lang="fr-CA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Année, Titre, Source, Page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Respectez les </a:t>
            </a:r>
            <a:r>
              <a:rPr lang="fr-CA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normes rédactionnelles </a:t>
            </a: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CA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 département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5924112" y="24122905"/>
            <a:ext cx="5147657" cy="698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Remerciements</a:t>
            </a:r>
          </a:p>
          <a:p>
            <a:pPr lvl="0">
              <a:defRPr/>
            </a:pP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CA" sz="4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  <a:p>
            <a:pPr lvl="0">
              <a:defRPr/>
            </a:pPr>
            <a:r>
              <a:rPr lang="fr-CA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N’hésitez pas à remercier ceux qui vous ont fourni de l’aide 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courriel et site Internet</a:t>
            </a:r>
            <a:endParaRPr lang="fr-F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581025" y="4104681"/>
            <a:ext cx="20445461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338610" y="1600499"/>
            <a:ext cx="2781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Logo de votre établissement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Imag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5" y="932385"/>
            <a:ext cx="4016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" name="Graphique 35"/>
          <p:cNvGraphicFramePr/>
          <p:nvPr>
            <p:extLst>
              <p:ext uri="{D42A27DB-BD31-4B8C-83A1-F6EECF244321}">
                <p14:modId xmlns:p14="http://schemas.microsoft.com/office/powerpoint/2010/main" val="1668838395"/>
              </p:ext>
            </p:extLst>
          </p:nvPr>
        </p:nvGraphicFramePr>
        <p:xfrm>
          <a:off x="6604000" y="17373203"/>
          <a:ext cx="6522789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8" name="Imag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500" y="26427161"/>
            <a:ext cx="7211274" cy="3888432"/>
          </a:xfrm>
          <a:prstGeom prst="rect">
            <a:avLst/>
          </a:prstGeom>
        </p:spPr>
      </p:pic>
      <p:sp>
        <p:nvSpPr>
          <p:cNvPr id="39" name="ZoneTexte 1"/>
          <p:cNvSpPr txBox="1">
            <a:spLocks noChangeArrowheads="1"/>
          </p:cNvSpPr>
          <p:nvPr/>
        </p:nvSpPr>
        <p:spPr bwMode="auto">
          <a:xfrm rot="21186175">
            <a:off x="-8362915" y="1936943"/>
            <a:ext cx="5501424" cy="3759263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square" lIns="65306" tIns="32653" rIns="65306" bIns="32653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A" altLang="fr-F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fr-CA" altLang="fr-F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Qualité du français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fr-CA" altLang="fr-F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Clarté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fr-CA" altLang="fr-F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Concision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fr-CA" altLang="fr-F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Couleurs</a:t>
            </a:r>
            <a:endParaRPr lang="fr-CA" altLang="fr-FR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139</Words>
  <Application>Microsoft Office PowerPoint</Application>
  <PresentationFormat>Personnalisé</PresentationFormat>
  <Paragraphs>152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Print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RONDEAU, Eve-Lyne</cp:lastModifiedBy>
  <cp:revision>29</cp:revision>
  <dcterms:created xsi:type="dcterms:W3CDTF">2014-03-10T17:22:20Z</dcterms:created>
  <dcterms:modified xsi:type="dcterms:W3CDTF">2014-10-21T13:36:29Z</dcterms:modified>
</cp:coreProperties>
</file>