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9" r:id="rId5"/>
    <p:sldId id="272" r:id="rId6"/>
    <p:sldId id="270" r:id="rId7"/>
    <p:sldId id="271" r:id="rId8"/>
    <p:sldId id="273" r:id="rId9"/>
    <p:sldId id="274" r:id="rId10"/>
    <p:sldId id="278" r:id="rId11"/>
    <p:sldId id="275" r:id="rId12"/>
    <p:sldId id="276" r:id="rId13"/>
    <p:sldId id="277" r:id="rId14"/>
    <p:sldId id="266" r:id="rId15"/>
    <p:sldId id="256" r:id="rId16"/>
    <p:sldId id="257" r:id="rId17"/>
    <p:sldId id="259" r:id="rId18"/>
    <p:sldId id="258" r:id="rId19"/>
    <p:sldId id="260" r:id="rId20"/>
    <p:sldId id="261" r:id="rId21"/>
    <p:sldId id="265" r:id="rId22"/>
    <p:sldId id="262" r:id="rId23"/>
    <p:sldId id="263" r:id="rId24"/>
    <p:sldId id="264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32A6-E759-4D97-8EC1-1A2EE22184FB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65C-9EB5-44CA-A032-5B57CC6F0B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31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32A6-E759-4D97-8EC1-1A2EE22184FB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65C-9EB5-44CA-A032-5B57CC6F0B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81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32A6-E759-4D97-8EC1-1A2EE22184FB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65C-9EB5-44CA-A032-5B57CC6F0B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39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32A6-E759-4D97-8EC1-1A2EE22184FB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65C-9EB5-44CA-A032-5B57CC6F0B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73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32A6-E759-4D97-8EC1-1A2EE22184FB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65C-9EB5-44CA-A032-5B57CC6F0B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49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32A6-E759-4D97-8EC1-1A2EE22184FB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65C-9EB5-44CA-A032-5B57CC6F0B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20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32A6-E759-4D97-8EC1-1A2EE22184FB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65C-9EB5-44CA-A032-5B57CC6F0B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34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32A6-E759-4D97-8EC1-1A2EE22184FB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65C-9EB5-44CA-A032-5B57CC6F0B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76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32A6-E759-4D97-8EC1-1A2EE22184FB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65C-9EB5-44CA-A032-5B57CC6F0B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97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32A6-E759-4D97-8EC1-1A2EE22184FB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65C-9EB5-44CA-A032-5B57CC6F0B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69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32A6-E759-4D97-8EC1-1A2EE22184FB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65C-9EB5-44CA-A032-5B57CC6F0B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86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532A6-E759-4D97-8EC1-1A2EE22184FB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9965C-9EB5-44CA-A032-5B57CC6F0B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04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2849" t="20379" r="18160" b="9726"/>
          <a:stretch/>
        </p:blipFill>
        <p:spPr>
          <a:xfrm>
            <a:off x="309093" y="347730"/>
            <a:ext cx="11050073" cy="65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13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evenir des organites du spermatozoïde après la fusion avec l'ovocy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02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éaction corticale et membrane de féco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7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prise de la méiose II ovocyta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918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ygote avec ses deux pronucl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63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2249" t="14569" r="36471" b="8671"/>
          <a:stretch/>
        </p:blipFill>
        <p:spPr>
          <a:xfrm>
            <a:off x="141667" y="103032"/>
            <a:ext cx="11938715" cy="67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56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gmentation radia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68"/>
            <a:ext cx="12192000" cy="692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964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EVELOPPEMENT EMBRYONNAIRE DES METAZOAIRES - PDF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" y="103030"/>
            <a:ext cx="11925837" cy="67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28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gmentation radia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48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2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Segmentation spir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8"/>
            <a:ext cx="12054625" cy="682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158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gmentation bilatér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38"/>
            <a:ext cx="12192000" cy="682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3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4721" t="24428" r="5095" b="8142"/>
          <a:stretch/>
        </p:blipFill>
        <p:spPr>
          <a:xfrm>
            <a:off x="34343" y="90152"/>
            <a:ext cx="12157657" cy="67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44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gmentation rotationne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25758"/>
            <a:ext cx="11900078" cy="683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926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8290" t="14568" r="32414" b="67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87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84124" y="6001555"/>
            <a:ext cx="347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Seg</a:t>
            </a:r>
            <a:r>
              <a:rPr lang="fr-FR" dirty="0" smtClean="0"/>
              <a:t>. </a:t>
            </a:r>
            <a:r>
              <a:rPr lang="fr-FR" dirty="0" err="1" smtClean="0"/>
              <a:t>Meroblastique</a:t>
            </a:r>
            <a:r>
              <a:rPr lang="fr-FR" dirty="0" smtClean="0"/>
              <a:t> </a:t>
            </a:r>
            <a:r>
              <a:rPr lang="fr-FR" dirty="0" err="1" smtClean="0"/>
              <a:t>discoidale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2397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gmentation méroblasique superficielle de drosop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6" y="605307"/>
            <a:ext cx="11050072" cy="516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984124" y="6001555"/>
            <a:ext cx="347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Seg</a:t>
            </a:r>
            <a:r>
              <a:rPr lang="fr-FR" dirty="0" smtClean="0"/>
              <a:t>. </a:t>
            </a:r>
            <a:r>
              <a:rPr lang="fr-FR" dirty="0" err="1" smtClean="0"/>
              <a:t>Meroblastique</a:t>
            </a:r>
            <a:r>
              <a:rPr lang="fr-FR" dirty="0" smtClean="0"/>
              <a:t> superficielle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9044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597" t="16858" r="32612" b="76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2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cune description de photo disponi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32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charles.co/static/a8007d9eeb750a42d891dd6f42c3a084/3bb5a/schema-structure-spermatozo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19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08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ixation primaire du spermatozoïde à la zone pelluc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58"/>
            <a:ext cx="12192000" cy="683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13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éaction acrosomique du spermatozoï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5" y="77273"/>
            <a:ext cx="11784169" cy="674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4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xation secondaire du spermatozoïde à la zone pelluc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9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mposition de la zone pelluc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024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connaissance et fusion des membranes gamétiq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121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8</Words>
  <Application>Microsoft Office PowerPoint</Application>
  <PresentationFormat>Grand écran</PresentationFormat>
  <Paragraphs>2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15</cp:revision>
  <dcterms:created xsi:type="dcterms:W3CDTF">2022-10-24T14:56:37Z</dcterms:created>
  <dcterms:modified xsi:type="dcterms:W3CDTF">2022-10-24T19:11:49Z</dcterms:modified>
</cp:coreProperties>
</file>